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2.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24" r:id="rId4"/>
    <p:sldMasterId id="2147484229" r:id="rId5"/>
    <p:sldMasterId id="2147484030" r:id="rId6"/>
    <p:sldMasterId id="2147492480" r:id="rId7"/>
    <p:sldMasterId id="2147492818" r:id="rId8"/>
    <p:sldMasterId id="2147493016" r:id="rId9"/>
    <p:sldMasterId id="2147493220" r:id="rId10"/>
    <p:sldMasterId id="2147493316" r:id="rId11"/>
    <p:sldMasterId id="2147493393" r:id="rId12"/>
    <p:sldMasterId id="2147493411" r:id="rId13"/>
    <p:sldMasterId id="2147493441" r:id="rId14"/>
    <p:sldMasterId id="2147493469" r:id="rId15"/>
    <p:sldMasterId id="2147493511" r:id="rId16"/>
    <p:sldMasterId id="2147493547" r:id="rId17"/>
  </p:sldMasterIdLst>
  <p:notesMasterIdLst>
    <p:notesMasterId r:id="rId28"/>
  </p:notesMasterIdLst>
  <p:handoutMasterIdLst>
    <p:handoutMasterId r:id="rId29"/>
  </p:handoutMasterIdLst>
  <p:sldIdLst>
    <p:sldId id="2147469864" r:id="rId18"/>
    <p:sldId id="2147469841" r:id="rId19"/>
    <p:sldId id="2147469865" r:id="rId20"/>
    <p:sldId id="2147469900" r:id="rId21"/>
    <p:sldId id="2147469901" r:id="rId22"/>
    <p:sldId id="2147469903" r:id="rId23"/>
    <p:sldId id="2147469902" r:id="rId24"/>
    <p:sldId id="2147469904" r:id="rId25"/>
    <p:sldId id="2147469898" r:id="rId26"/>
    <p:sldId id="2076137535" r:id="rId27"/>
  </p:sldIdLst>
  <p:sldSz cx="12192000" cy="6858000"/>
  <p:notesSz cx="6858000" cy="293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1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DF"/>
    <a:srgbClr val="0078D4"/>
    <a:srgbClr val="B2B2B2"/>
    <a:srgbClr val="E5E5E5"/>
    <a:srgbClr val="1482D7"/>
    <a:srgbClr val="1885D8"/>
    <a:srgbClr val="DD3C00"/>
    <a:srgbClr val="FFFFFF"/>
    <a:srgbClr val="B8261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AB60CF-9E42-452B-B91F-7BE13EA93257}" v="50" dt="2022-08-10T14:33:16.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90" autoAdjust="0"/>
    <p:restoredTop sz="96014" autoAdjust="0"/>
  </p:normalViewPr>
  <p:slideViewPr>
    <p:cSldViewPr snapToGrid="0">
      <p:cViewPr>
        <p:scale>
          <a:sx n="102" d="100"/>
          <a:sy n="102" d="100"/>
        </p:scale>
        <p:origin x="2424" y="1362"/>
      </p:cViewPr>
      <p:guideLst/>
    </p:cSldViewPr>
  </p:slideViewPr>
  <p:outlineViewPr>
    <p:cViewPr>
      <p:scale>
        <a:sx n="33" d="100"/>
        <a:sy n="33" d="100"/>
      </p:scale>
      <p:origin x="0" y="-1776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2270" y="13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A7C56D-1E04-44A7-B5A5-F2C9CAD39DA1}"/>
              </a:ext>
            </a:extLst>
          </p:cNvPr>
          <p:cNvSpPr>
            <a:spLocks noGrp="1"/>
          </p:cNvSpPr>
          <p:nvPr>
            <p:ph type="hdr" sz="quarter"/>
          </p:nvPr>
        </p:nvSpPr>
        <p:spPr>
          <a:xfrm>
            <a:off x="0" y="0"/>
            <a:ext cx="2971800" cy="1476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965004-8BEA-4F7D-81A8-CCB4B7568C64}"/>
              </a:ext>
            </a:extLst>
          </p:cNvPr>
          <p:cNvSpPr>
            <a:spLocks noGrp="1"/>
          </p:cNvSpPr>
          <p:nvPr>
            <p:ph type="dt" sz="quarter" idx="1"/>
          </p:nvPr>
        </p:nvSpPr>
        <p:spPr>
          <a:xfrm>
            <a:off x="3884613" y="0"/>
            <a:ext cx="2971800" cy="147638"/>
          </a:xfrm>
          <a:prstGeom prst="rect">
            <a:avLst/>
          </a:prstGeom>
        </p:spPr>
        <p:txBody>
          <a:bodyPr vert="horz" lIns="91440" tIns="45720" rIns="91440" bIns="45720" rtlCol="0"/>
          <a:lstStyle>
            <a:lvl1pPr algn="r">
              <a:defRPr sz="1200"/>
            </a:lvl1pPr>
          </a:lstStyle>
          <a:p>
            <a:fld id="{CE73B402-5B41-4304-9F9F-3BB29D09E7C0}" type="datetimeFigureOut">
              <a:rPr lang="en-US" smtClean="0"/>
              <a:t>8/10/2022</a:t>
            </a:fld>
            <a:endParaRPr lang="en-US" dirty="0"/>
          </a:p>
        </p:txBody>
      </p:sp>
      <p:sp>
        <p:nvSpPr>
          <p:cNvPr id="4" name="Footer Placeholder 3">
            <a:extLst>
              <a:ext uri="{FF2B5EF4-FFF2-40B4-BE49-F238E27FC236}">
                <a16:creationId xmlns:a16="http://schemas.microsoft.com/office/drawing/2014/main" id="{00D0244A-ACB5-4B69-80F7-479DD320A183}"/>
              </a:ext>
            </a:extLst>
          </p:cNvPr>
          <p:cNvSpPr>
            <a:spLocks noGrp="1"/>
          </p:cNvSpPr>
          <p:nvPr>
            <p:ph type="ftr" sz="quarter" idx="2"/>
          </p:nvPr>
        </p:nvSpPr>
        <p:spPr>
          <a:xfrm>
            <a:off x="0" y="2786063"/>
            <a:ext cx="2971800" cy="1476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2059ED-A391-42C7-A1E5-DBBE5FEFE332}"/>
              </a:ext>
            </a:extLst>
          </p:cNvPr>
          <p:cNvSpPr>
            <a:spLocks noGrp="1"/>
          </p:cNvSpPr>
          <p:nvPr>
            <p:ph type="sldNum" sz="quarter" idx="3"/>
          </p:nvPr>
        </p:nvSpPr>
        <p:spPr>
          <a:xfrm>
            <a:off x="3884613" y="2786063"/>
            <a:ext cx="2971800" cy="147637"/>
          </a:xfrm>
          <a:prstGeom prst="rect">
            <a:avLst/>
          </a:prstGeom>
        </p:spPr>
        <p:txBody>
          <a:bodyPr vert="horz" lIns="91440" tIns="45720" rIns="91440" bIns="45720" rtlCol="0" anchor="b"/>
          <a:lstStyle>
            <a:lvl1pPr algn="r">
              <a:defRPr sz="1200"/>
            </a:lvl1pPr>
          </a:lstStyle>
          <a:p>
            <a:fld id="{15B5BC58-DEE2-4ACC-93B4-04033970E470}" type="slidenum">
              <a:rPr lang="en-US" smtClean="0"/>
              <a:t>‹#›</a:t>
            </a:fld>
            <a:endParaRPr lang="en-US" dirty="0"/>
          </a:p>
        </p:txBody>
      </p:sp>
    </p:spTree>
    <p:extLst>
      <p:ext uri="{BB962C8B-B14F-4D97-AF65-F5344CB8AC3E}">
        <p14:creationId xmlns:p14="http://schemas.microsoft.com/office/powerpoint/2010/main" val="755723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64EF1-C5F7-4DE8-AD49-0D829DA0BD19}" type="datetimeFigureOut">
              <a:rPr lang="en-US" smtClean="0"/>
              <a:t>8/10/2022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5907C-D3F9-4A36-92CC-ED44E564CD67}" type="slidenum">
              <a:rPr lang="en-US" smtClean="0"/>
              <a:t>‹#›</a:t>
            </a:fld>
            <a:endParaRPr lang="en-US" dirty="0"/>
          </a:p>
        </p:txBody>
      </p:sp>
    </p:spTree>
    <p:extLst>
      <p:ext uri="{BB962C8B-B14F-4D97-AF65-F5344CB8AC3E}">
        <p14:creationId xmlns:p14="http://schemas.microsoft.com/office/powerpoint/2010/main" val="3667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8/10/2022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2</a:t>
            </a:fld>
            <a:endParaRPr lang="en-US" dirty="0"/>
          </a:p>
        </p:txBody>
      </p:sp>
    </p:spTree>
    <p:extLst>
      <p:ext uri="{BB962C8B-B14F-4D97-AF65-F5344CB8AC3E}">
        <p14:creationId xmlns:p14="http://schemas.microsoft.com/office/powerpoint/2010/main" val="27654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3</a:t>
            </a:fld>
            <a:endParaRPr lang="en-US" dirty="0"/>
          </a:p>
        </p:txBody>
      </p:sp>
    </p:spTree>
    <p:extLst>
      <p:ext uri="{BB962C8B-B14F-4D97-AF65-F5344CB8AC3E}">
        <p14:creationId xmlns:p14="http://schemas.microsoft.com/office/powerpoint/2010/main" val="3218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C5907C-D3F9-4A36-92CC-ED44E564CD67}" type="slidenum">
              <a:rPr lang="en-US" smtClean="0"/>
              <a:t>4</a:t>
            </a:fld>
            <a:endParaRPr lang="en-US" dirty="0"/>
          </a:p>
        </p:txBody>
      </p:sp>
    </p:spTree>
    <p:extLst>
      <p:ext uri="{BB962C8B-B14F-4D97-AF65-F5344CB8AC3E}">
        <p14:creationId xmlns:p14="http://schemas.microsoft.com/office/powerpoint/2010/main" val="347323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8/10/2022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20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A5FB3-E64E-4A54-8882-458EE580880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8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5.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8.xml"/><Relationship Id="rId4" Type="http://schemas.openxmlformats.org/officeDocument/2006/relationships/image" Target="../media/image31.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2.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Master" Target="../slideMasters/slideMaster11.xml"/><Relationship Id="rId4"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4" Type="http://schemas.openxmlformats.org/officeDocument/2006/relationships/image" Target="../media/image78.jpe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14.xml"/><Relationship Id="rId4" Type="http://schemas.openxmlformats.org/officeDocument/2006/relationships/image" Target="../media/image31.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4" Type="http://schemas.openxmlformats.org/officeDocument/2006/relationships/image" Target="../media/image46.jpe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4.xml"/><Relationship Id="rId4" Type="http://schemas.openxmlformats.org/officeDocument/2006/relationships/image" Target="../media/image52.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4.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4" Type="http://schemas.openxmlformats.org/officeDocument/2006/relationships/image" Target="../media/image46.jpeg"/></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14.xml"/><Relationship Id="rId6" Type="http://schemas.openxmlformats.org/officeDocument/2006/relationships/image" Target="../media/image57.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167596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2568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4046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7049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013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294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350618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73002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29251499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00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143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10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9545354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27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64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94959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9391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044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91259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4907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69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30321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4440274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7145589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6298600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94744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63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8/10/2022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5441922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66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259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7396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17893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688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6200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46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50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02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0087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91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063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53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8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604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415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92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9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5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1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3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5596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14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8396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9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7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6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43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74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0711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040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0441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676-62D9-48EF-AA25-C66A60D24D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3461-EF1D-4142-8B8A-C5C95FC54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92E46-CA3E-4095-8E0F-00AD5F51700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594FC5-CE52-4578-8364-530456161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2DF3-00D8-41B7-B294-4898317CA97A}"/>
              </a:ext>
            </a:extLst>
          </p:cNvPr>
          <p:cNvSpPr>
            <a:spLocks noGrp="1"/>
          </p:cNvSpPr>
          <p:nvPr>
            <p:ph type="sldNum" sz="quarter" idx="12"/>
          </p:nvPr>
        </p:nvSpPr>
        <p:spPr/>
        <p:txBody>
          <a:bodyPr/>
          <a:lstStyle/>
          <a:p>
            <a:fld id="{7A9EB733-B701-410F-8B0A-61EC512A02B3}" type="slidenum">
              <a:rPr lang="en-US" smtClean="0"/>
              <a:t>‹#›</a:t>
            </a:fld>
            <a:endParaRPr lang="en-US"/>
          </a:p>
        </p:txBody>
      </p:sp>
    </p:spTree>
    <p:extLst>
      <p:ext uri="{BB962C8B-B14F-4D97-AF65-F5344CB8AC3E}">
        <p14:creationId xmlns:p14="http://schemas.microsoft.com/office/powerpoint/2010/main" val="142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descr="Microsoft logo">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6368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A578-5859-4B7A-8404-BF8BDF060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9205-EA6E-4C63-972A-610C4EF3F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8CFE4-A5AF-4084-9399-E8BB1BD71F0A}"/>
              </a:ext>
            </a:extLst>
          </p:cNvPr>
          <p:cNvSpPr>
            <a:spLocks noGrp="1"/>
          </p:cNvSpPr>
          <p:nvPr>
            <p:ph type="dt" sz="half" idx="10"/>
          </p:nvPr>
        </p:nvSpPr>
        <p:spPr/>
        <p:txBody>
          <a:bodyPr/>
          <a:lstStyle/>
          <a:p>
            <a:fld id="{C1A22C7A-1F40-48F3-BEF1-A16E33CB4189}" type="datetimeFigureOut">
              <a:rPr lang="en-US" smtClean="0"/>
              <a:t>8/10/2022</a:t>
            </a:fld>
            <a:endParaRPr lang="en-US"/>
          </a:p>
        </p:txBody>
      </p:sp>
      <p:sp>
        <p:nvSpPr>
          <p:cNvPr id="5" name="Footer Placeholder 4">
            <a:extLst>
              <a:ext uri="{FF2B5EF4-FFF2-40B4-BE49-F238E27FC236}">
                <a16:creationId xmlns:a16="http://schemas.microsoft.com/office/drawing/2014/main" id="{AB492F36-8DE1-4E39-AFBB-46B434116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F3585-F385-4609-8F4C-AA549B14B91C}"/>
              </a:ext>
            </a:extLst>
          </p:cNvPr>
          <p:cNvSpPr>
            <a:spLocks noGrp="1"/>
          </p:cNvSpPr>
          <p:nvPr>
            <p:ph type="sldNum" sz="quarter" idx="12"/>
          </p:nvPr>
        </p:nvSpPr>
        <p:spPr/>
        <p:txBody>
          <a:bodyPr/>
          <a:lstStyle/>
          <a:p>
            <a:fld id="{9F0751D9-AF43-4A46-9E54-A1594CB724E7}" type="slidenum">
              <a:rPr lang="en-US" smtClean="0"/>
              <a:t>‹#›</a:t>
            </a:fld>
            <a:endParaRPr lang="en-US"/>
          </a:p>
        </p:txBody>
      </p:sp>
    </p:spTree>
    <p:extLst>
      <p:ext uri="{BB962C8B-B14F-4D97-AF65-F5344CB8AC3E}">
        <p14:creationId xmlns:p14="http://schemas.microsoft.com/office/powerpoint/2010/main" val="33932751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4111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19928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656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36717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59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4691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6947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5677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84430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789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11718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2735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34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747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01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322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67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559153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419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254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40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6169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430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91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3607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35948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90876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81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3433169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11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939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988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44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19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61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5211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285936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939584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67352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136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26758345"/>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5483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5449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94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9075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764995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720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980245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89082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64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496887" y="400240"/>
            <a:ext cx="11354100" cy="328304"/>
          </a:xfrm>
        </p:spPr>
        <p:txBody>
          <a:bodyPr/>
          <a:lstStyle>
            <a:lvl1pPr>
              <a:defRPr sz="2600" cap="none"/>
            </a:lvl1pPr>
          </a:lstStyle>
          <a:p>
            <a:endParaRPr lang="en-US"/>
          </a:p>
        </p:txBody>
      </p:sp>
      <p:sp>
        <p:nvSpPr>
          <p:cNvPr id="6" name="Slide Number Placeholder 5"/>
          <p:cNvSpPr>
            <a:spLocks noGrp="1"/>
          </p:cNvSpPr>
          <p:nvPr>
            <p:ph type="sldNum" sz="quarter" idx="12"/>
          </p:nvPr>
        </p:nvSpPr>
        <p:spPr>
          <a:xfrm>
            <a:off x="0" y="6362700"/>
            <a:ext cx="548141" cy="365125"/>
          </a:xfrm>
          <a:prstGeom prst="rect">
            <a:avLst/>
          </a:prstGeom>
        </p:spPr>
        <p:txBody>
          <a:bodyPr/>
          <a:lstStyle>
            <a:lvl1pPr>
              <a:defRPr sz="1200">
                <a:solidFill>
                  <a:schemeClr val="tx1">
                    <a:lumMod val="75000"/>
                    <a:lumOff val="25000"/>
                  </a:schemeClr>
                </a:solidFill>
              </a:defRPr>
            </a:lvl1pPr>
          </a:lstStyle>
          <a:p>
            <a:fld id="{E170D496-3A75-48B9-A516-0D7745B3AD22}" type="slidenum">
              <a:rPr lang="en-US" smtClean="0"/>
              <a:pPr/>
              <a:t>‹#›</a:t>
            </a:fld>
            <a:endParaRPr lang="en-US"/>
          </a:p>
        </p:txBody>
      </p:sp>
      <p:sp>
        <p:nvSpPr>
          <p:cNvPr id="7" name="Rectangle 6"/>
          <p:cNvSpPr/>
          <p:nvPr/>
        </p:nvSpPr>
        <p:spPr>
          <a:xfrm>
            <a:off x="0" y="6725481"/>
            <a:ext cx="12192000" cy="132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p:cNvSpPr/>
          <p:nvPr/>
        </p:nvSpPr>
        <p:spPr>
          <a:xfrm>
            <a:off x="0" y="6812283"/>
            <a:ext cx="12192000" cy="4571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Content Placeholder 2">
            <a:extLst>
              <a:ext uri="{FF2B5EF4-FFF2-40B4-BE49-F238E27FC236}">
                <a16:creationId xmlns:a16="http://schemas.microsoft.com/office/drawing/2014/main" id="{EE98A4AD-6F4A-41E1-8A75-92763CD65444}"/>
              </a:ext>
            </a:extLst>
          </p:cNvPr>
          <p:cNvSpPr>
            <a:spLocks noGrp="1"/>
          </p:cNvSpPr>
          <p:nvPr>
            <p:ph idx="1"/>
          </p:nvPr>
        </p:nvSpPr>
        <p:spPr>
          <a:xfrm>
            <a:off x="496888" y="1130062"/>
            <a:ext cx="11354100" cy="4996109"/>
          </a:xfrm>
          <a:prstGeom prst="rect">
            <a:avLst/>
          </a:prstGeom>
        </p:spPr>
        <p:txBody>
          <a:bodyPr/>
          <a:lstStyle>
            <a:lvl1pPr marL="0" marR="0" indent="0" algn="l" defTabSz="685783" rtl="0" eaLnBrk="1" fontAlgn="auto" latinLnBrk="0" hangingPunct="1">
              <a:lnSpc>
                <a:spcPct val="100000"/>
              </a:lnSpc>
              <a:spcBef>
                <a:spcPts val="1800"/>
              </a:spcBef>
              <a:spcAft>
                <a:spcPts val="0"/>
              </a:spcAft>
              <a:buClrTx/>
              <a:buSzTx/>
              <a:buFont typeface="Arial"/>
              <a:buNone/>
              <a:tabLst/>
              <a:defRPr lang="en-US" sz="2250" i="0"/>
            </a:lvl1pPr>
            <a:lvl2pPr marL="267891" indent="-267891">
              <a:buFont typeface="Arial" panose="020B0604020202020204" pitchFamily="34" charset="0"/>
              <a:buChar char="•"/>
              <a:defRPr lang="en-US" sz="2000" dirty="0"/>
            </a:lvl2pPr>
            <a:lvl3pPr marL="457200" indent="-284163">
              <a:defRPr lang="en-US" sz="1800" dirty="0"/>
            </a:lvl3pPr>
            <a:lvl4pPr marL="540247" indent="-273844">
              <a:defRPr lang="en-US" sz="1600" dirty="0"/>
            </a:lvl4pPr>
            <a:lvl5pPr marL="695028" indent="-154781">
              <a:defRPr lang="en-US" sz="1500" dirty="0"/>
            </a:lvl5pPr>
          </a:lstStyle>
          <a:p>
            <a:pPr lvl="0"/>
            <a:r>
              <a:rPr lang="en-US"/>
              <a:t>Click to edit Master text styles</a:t>
            </a:r>
          </a:p>
          <a:p>
            <a:pPr lvl="1"/>
            <a:r>
              <a:rPr lang="en-US"/>
              <a:t>Second level</a:t>
            </a:r>
          </a:p>
          <a:p>
            <a:pPr lvl="2"/>
            <a:r>
              <a:rPr lang="en-US"/>
              <a:t>Third level</a:t>
            </a:r>
          </a:p>
          <a:p>
            <a:pPr lvl="3"/>
            <a:r>
              <a:rPr lang="en-US"/>
              <a:t>Fourth level</a:t>
            </a:r>
          </a:p>
          <a:p>
            <a:pPr marL="0" marR="0" lvl="0" indent="0" algn="l" defTabSz="685783" rtl="0" eaLnBrk="1" fontAlgn="auto" latinLnBrk="0" hangingPunct="1">
              <a:lnSpc>
                <a:spcPct val="100000"/>
              </a:lnSpc>
              <a:spcBef>
                <a:spcPts val="1800"/>
              </a:spcBef>
              <a:spcAft>
                <a:spcPts val="0"/>
              </a:spcAft>
              <a:buClrTx/>
              <a:buSzTx/>
              <a:buFont typeface="Arial"/>
              <a:buNone/>
              <a:tabLst/>
              <a:defRPr/>
            </a:pPr>
            <a:endParaRPr kumimoji="0" lang="en-US" sz="2400" b="0" i="0" u="none" strike="noStrike" kern="1200" cap="none" spc="0" normalizeH="0" baseline="0" noProof="0">
              <a:ln>
                <a:noFill/>
              </a:ln>
              <a:solidFill>
                <a:srgbClr val="000000"/>
              </a:solidFill>
              <a:effectLst/>
              <a:uLnTx/>
              <a:uFillTx/>
              <a:latin typeface="+mn-lt"/>
              <a:ea typeface="+mn-ea"/>
              <a:cs typeface="+mn-cs"/>
            </a:endParaRPr>
          </a:p>
        </p:txBody>
      </p:sp>
      <p:sp>
        <p:nvSpPr>
          <p:cNvPr id="14" name="Flowchart: Process 13">
            <a:extLst>
              <a:ext uri="{FF2B5EF4-FFF2-40B4-BE49-F238E27FC236}">
                <a16:creationId xmlns:a16="http://schemas.microsoft.com/office/drawing/2014/main" id="{79F8C3A4-B665-4C98-B997-6C676FABE5DA}"/>
              </a:ext>
            </a:extLst>
          </p:cNvPr>
          <p:cNvSpPr/>
          <p:nvPr/>
        </p:nvSpPr>
        <p:spPr>
          <a:xfrm>
            <a:off x="0" y="922164"/>
            <a:ext cx="12192000" cy="4571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custDataLst>
      <p:tags r:id="rId1"/>
    </p:custDataLst>
    <p:extLst>
      <p:ext uri="{BB962C8B-B14F-4D97-AF65-F5344CB8AC3E}">
        <p14:creationId xmlns:p14="http://schemas.microsoft.com/office/powerpoint/2010/main" val="25909990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67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75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78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0080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1081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460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015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205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664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91871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116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10206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16219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51111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60737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207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70781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466062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85666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2814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84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790589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02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11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9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350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182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7588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95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934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56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1115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05270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010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73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81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21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4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255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451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8797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1377737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1262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8217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710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0417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386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986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362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24325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9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47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268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4948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1451622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026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76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5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8178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0328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649858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541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97617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47873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1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92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8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26594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499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31601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158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13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1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4624298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266008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8/10/2022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141520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863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1" name="Image 10" descr="Une image contenant personne, intérieur, mur, table&#10;&#10;Description générée automatiquement">
            <a:extLst>
              <a:ext uri="{FF2B5EF4-FFF2-40B4-BE49-F238E27FC236}">
                <a16:creationId xmlns:a16="http://schemas.microsoft.com/office/drawing/2014/main" id="{471A62D6-EFD0-4B6C-A9B6-19738A141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64" b="13080"/>
          <a:stretch/>
        </p:blipFill>
        <p:spPr>
          <a:xfrm>
            <a:off x="0" y="0"/>
            <a:ext cx="12192000" cy="6858000"/>
          </a:xfrm>
          <a:prstGeom prst="rect">
            <a:avLst/>
          </a:prstGeom>
        </p:spPr>
      </p:pic>
      <p:sp>
        <p:nvSpPr>
          <p:cNvPr id="12" name="Title 1">
            <a:extLst>
              <a:ext uri="{FF2B5EF4-FFF2-40B4-BE49-F238E27FC236}">
                <a16:creationId xmlns:a16="http://schemas.microsoft.com/office/drawing/2014/main" id="{78DFBB9F-BA97-4428-A4A5-02852E29ACF7}"/>
              </a:ext>
            </a:extLst>
          </p:cNvPr>
          <p:cNvSpPr txBox="1">
            <a:spLocks/>
          </p:cNvSpPr>
          <p:nvPr userDrawn="1"/>
        </p:nvSpPr>
        <p:spPr>
          <a:xfrm>
            <a:off x="0" y="0"/>
            <a:ext cx="10145027"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2060">
              <a:alpha val="62000"/>
            </a:srgbClr>
          </a:solidFill>
          <a:ln>
            <a:noFill/>
          </a:ln>
          <a:effectLst>
            <a:outerShdw blurRad="50800" dist="38100" dir="18900000" algn="bl" rotWithShape="0">
              <a:prstClr val="black">
                <a:alpha val="40000"/>
              </a:prstClr>
            </a:outerShdw>
          </a:effectLst>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a:latin typeface="Segoe UI Semilight" charset="0"/>
              <a:cs typeface="Segoe UI Semilight" charset="0"/>
            </a:endParaRPr>
          </a:p>
        </p:txBody>
      </p:sp>
      <p:sp>
        <p:nvSpPr>
          <p:cNvPr id="2" name="Titre 1">
            <a:extLst>
              <a:ext uri="{FF2B5EF4-FFF2-40B4-BE49-F238E27FC236}">
                <a16:creationId xmlns:a16="http://schemas.microsoft.com/office/drawing/2014/main" id="{F34A73D4-57EE-4417-B5F6-3A0EEE5FF417}"/>
              </a:ext>
            </a:extLst>
          </p:cNvPr>
          <p:cNvSpPr>
            <a:spLocks noGrp="1"/>
          </p:cNvSpPr>
          <p:nvPr>
            <p:ph type="ctrTitle"/>
          </p:nvPr>
        </p:nvSpPr>
        <p:spPr>
          <a:xfrm>
            <a:off x="147587" y="3688645"/>
            <a:ext cx="7860631" cy="1447751"/>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a:t>Modifiez le style du titre</a:t>
            </a:r>
          </a:p>
        </p:txBody>
      </p:sp>
      <p:sp>
        <p:nvSpPr>
          <p:cNvPr id="3" name="Sous-titre 2">
            <a:extLst>
              <a:ext uri="{FF2B5EF4-FFF2-40B4-BE49-F238E27FC236}">
                <a16:creationId xmlns:a16="http://schemas.microsoft.com/office/drawing/2014/main" id="{EDFE393D-9A26-4C9E-9298-C3C54F2A26F7}"/>
              </a:ext>
            </a:extLst>
          </p:cNvPr>
          <p:cNvSpPr>
            <a:spLocks noGrp="1"/>
          </p:cNvSpPr>
          <p:nvPr>
            <p:ph type="subTitle" idx="1"/>
          </p:nvPr>
        </p:nvSpPr>
        <p:spPr>
          <a:xfrm>
            <a:off x="397844" y="5697222"/>
            <a:ext cx="7860631" cy="863915"/>
          </a:xfrm>
        </p:spPr>
        <p:txBody>
          <a:bodyPr/>
          <a:lstStyle>
            <a:lvl1pPr marL="0" indent="0" algn="ctr">
              <a:buNone/>
              <a:defRPr sz="2400">
                <a:solidFill>
                  <a:srgbClr val="00B0F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3" name="Picture 3">
            <a:extLst>
              <a:ext uri="{FF2B5EF4-FFF2-40B4-BE49-F238E27FC236}">
                <a16:creationId xmlns:a16="http://schemas.microsoft.com/office/drawing/2014/main" id="{0EA2CE09-3D49-4DCF-A7EC-DF000AA135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3623" y="296863"/>
            <a:ext cx="1858780" cy="683740"/>
          </a:xfrm>
          <a:prstGeom prst="rect">
            <a:avLst/>
          </a:prstGeom>
        </p:spPr>
      </p:pic>
    </p:spTree>
    <p:extLst>
      <p:ext uri="{BB962C8B-B14F-4D97-AF65-F5344CB8AC3E}">
        <p14:creationId xmlns:p14="http://schemas.microsoft.com/office/powerpoint/2010/main" val="1037901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412710286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89231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86867-3289-4DB0-B67A-7481D64A04E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B13CD4-4210-42B7-B0C7-6FAC8BB36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176233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CA1FD-AB67-4DF2-B8E9-2DC154F8DED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B48702-A759-4BEF-A3DD-CCA1FEAD910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258255-F9F5-430F-A231-5683732A0F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655130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D041B-0E5D-4853-A49A-53EBBE0B2508}"/>
              </a:ext>
            </a:extLst>
          </p:cNvPr>
          <p:cNvSpPr>
            <a:spLocks noGrp="1"/>
          </p:cNvSpPr>
          <p:nvPr>
            <p:ph type="title"/>
          </p:nvPr>
        </p:nvSpPr>
        <p:spPr>
          <a:xfrm>
            <a:off x="839788" y="136525"/>
            <a:ext cx="3932237" cy="1663399"/>
          </a:xfrm>
        </p:spPr>
        <p:txBody>
          <a:bodyPr anchor="t" anchorCtr="0"/>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4B3EA3A-638B-4E6C-AD69-B4618E8E0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39E304-2C87-44EF-B55B-3961406A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1059610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5673254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720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604300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99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306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230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4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1453950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25886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600041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a:extLst>
              <a:ext uri="{FF2B5EF4-FFF2-40B4-BE49-F238E27FC236}">
                <a16:creationId xmlns:a16="http://schemas.microsoft.com/office/drawing/2014/main" id="{45CEC8DE-4E0D-4B16-968C-C55D753AEC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spTree>
    <p:extLst>
      <p:ext uri="{BB962C8B-B14F-4D97-AF65-F5344CB8AC3E}">
        <p14:creationId xmlns:p14="http://schemas.microsoft.com/office/powerpoint/2010/main" val="24143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25607157-9FE9-455C-9836-6C0F85ADB2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105869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128AEDAC-665C-42D1-AB2E-BC9B0EBA6E3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49"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4027315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slide with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0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8" name="MS logo gray - EMF">
            <a:extLst>
              <a:ext uri="{FF2B5EF4-FFF2-40B4-BE49-F238E27FC236}">
                <a16:creationId xmlns:a16="http://schemas.microsoft.com/office/drawing/2014/main" id="{2F3A136A-B0DF-4F8F-9377-49FF61277B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16479" y="223839"/>
            <a:ext cx="1853514" cy="685799"/>
          </a:xfrm>
          <a:prstGeom prst="rect">
            <a:avLst/>
          </a:prstGeom>
        </p:spPr>
      </p:pic>
      <p:pic>
        <p:nvPicPr>
          <p:cNvPr id="11" name="Picture 10" descr="A person sitting at a table using a computer&#10;&#10;Description automatically generated">
            <a:extLst>
              <a:ext uri="{FF2B5EF4-FFF2-40B4-BE49-F238E27FC236}">
                <a16:creationId xmlns:a16="http://schemas.microsoft.com/office/drawing/2014/main" id="{94EBAFA8-4AB6-4593-998A-5CD0E5B19A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756050" y="0"/>
            <a:ext cx="6435951" cy="6858000"/>
          </a:xfrm>
          <a:custGeom>
            <a:avLst/>
            <a:gdLst>
              <a:gd name="connsiteX0" fmla="*/ 0 w 6435951"/>
              <a:gd name="connsiteY0" fmla="*/ 0 h 6858000"/>
              <a:gd name="connsiteX1" fmla="*/ 6435951 w 6435951"/>
              <a:gd name="connsiteY1" fmla="*/ 0 h 6858000"/>
              <a:gd name="connsiteX2" fmla="*/ 6435951 w 6435951"/>
              <a:gd name="connsiteY2" fmla="*/ 6858000 h 6858000"/>
              <a:gd name="connsiteX3" fmla="*/ 0 w 6435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35951" h="6858000">
                <a:moveTo>
                  <a:pt x="0" y="0"/>
                </a:moveTo>
                <a:lnTo>
                  <a:pt x="6435951" y="0"/>
                </a:lnTo>
                <a:lnTo>
                  <a:pt x="6435951" y="6858000"/>
                </a:lnTo>
                <a:lnTo>
                  <a:pt x="0" y="6858000"/>
                </a:lnTo>
                <a:close/>
              </a:path>
            </a:pathLst>
          </a:custGeom>
        </p:spPr>
      </p:pic>
    </p:spTree>
    <p:extLst>
      <p:ext uri="{BB962C8B-B14F-4D97-AF65-F5344CB8AC3E}">
        <p14:creationId xmlns:p14="http://schemas.microsoft.com/office/powerpoint/2010/main" val="363355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07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446452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558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0186346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89310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771670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87088915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253036"/>
      </p:ext>
    </p:extLst>
  </p:cSld>
  <p:clrMapOvr>
    <a:masterClrMapping/>
  </p:clrMapOvr>
  <p:transition>
    <p:fade/>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92258942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743931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8642569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27887220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6527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5530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642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3013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84883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3448898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5962500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01" y="446661"/>
            <a:ext cx="896425" cy="190218"/>
          </a:xfrm>
          <a:prstGeom prst="rect">
            <a:avLst/>
          </a:prstGeom>
        </p:spPr>
      </p:pic>
    </p:spTree>
    <p:extLst>
      <p:ext uri="{BB962C8B-B14F-4D97-AF65-F5344CB8AC3E}">
        <p14:creationId xmlns:p14="http://schemas.microsoft.com/office/powerpoint/2010/main" val="272029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4543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2B616-415D-F148-805A-699C998F19BA}"/>
              </a:ext>
            </a:extLst>
          </p:cNvPr>
          <p:cNvPicPr>
            <a:picLocks noChangeAspect="1"/>
          </p:cNvPicPr>
          <p:nvPr userDrawn="1"/>
        </p:nvPicPr>
        <p:blipFill rotWithShape="1">
          <a:blip r:embed="rId2"/>
          <a:srcRect l="5767" t="20592" r="131"/>
          <a:stretch/>
        </p:blipFill>
        <p:spPr>
          <a:xfrm flipH="1">
            <a:off x="1" y="0"/>
            <a:ext cx="12191998"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4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pic>
        <p:nvPicPr>
          <p:cNvPr id="7" name="Picture 6">
            <a:extLst>
              <a:ext uri="{FF2B5EF4-FFF2-40B4-BE49-F238E27FC236}">
                <a16:creationId xmlns:a16="http://schemas.microsoft.com/office/drawing/2014/main" id="{E0BC5050-F92A-C34E-BA4F-87FA4D8117E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45333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185994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679861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0109560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2270624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87154059"/>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207427"/>
      </p:ext>
    </p:extLst>
  </p:cSld>
  <p:clrMapOvr>
    <a:masterClrMapping/>
  </p:clrMapOvr>
  <p:transition>
    <p:fade/>
  </p:transition>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2207663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897651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40742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023045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2214713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1520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7964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402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3001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8339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3965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970490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8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0BF2-500E-4770-97B5-EFDA3938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9230D-C39A-45C1-9ADC-75B0B4EE4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7EA8-F93D-48C6-86FE-B3951BC0C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C9A6D-7BCE-4C04-A6A9-6C54AEA6A0CA}"/>
              </a:ext>
            </a:extLst>
          </p:cNvPr>
          <p:cNvSpPr>
            <a:spLocks noGrp="1"/>
          </p:cNvSpPr>
          <p:nvPr>
            <p:ph type="dt" sz="half" idx="10"/>
          </p:nvPr>
        </p:nvSpPr>
        <p:spPr/>
        <p:txBody>
          <a:bodyPr/>
          <a:lstStyle/>
          <a:p>
            <a:fld id="{2DEE5527-ACF9-4E9F-BEB1-941EBF0AE803}" type="datetimeFigureOut">
              <a:rPr lang="en-US" smtClean="0"/>
              <a:t>8/10/2022</a:t>
            </a:fld>
            <a:endParaRPr lang="en-US"/>
          </a:p>
        </p:txBody>
      </p:sp>
      <p:sp>
        <p:nvSpPr>
          <p:cNvPr id="6" name="Footer Placeholder 5">
            <a:extLst>
              <a:ext uri="{FF2B5EF4-FFF2-40B4-BE49-F238E27FC236}">
                <a16:creationId xmlns:a16="http://schemas.microsoft.com/office/drawing/2014/main" id="{2C90D834-60E1-4C3B-9873-C4A95ECF6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3A37-5847-437E-820C-852743EDA410}"/>
              </a:ext>
            </a:extLst>
          </p:cNvPr>
          <p:cNvSpPr>
            <a:spLocks noGrp="1"/>
          </p:cNvSpPr>
          <p:nvPr>
            <p:ph type="sldNum" sz="quarter" idx="12"/>
          </p:nvPr>
        </p:nvSpPr>
        <p:spPr/>
        <p:txBody>
          <a:bodyPr/>
          <a:lstStyle/>
          <a:p>
            <a:fld id="{EE80E34E-7FFF-4307-90D9-9ED329D9347B}" type="slidenum">
              <a:rPr lang="en-US" smtClean="0"/>
              <a:t>‹#›</a:t>
            </a:fld>
            <a:endParaRPr lang="en-US"/>
          </a:p>
        </p:txBody>
      </p:sp>
    </p:spTree>
    <p:extLst>
      <p:ext uri="{BB962C8B-B14F-4D97-AF65-F5344CB8AC3E}">
        <p14:creationId xmlns:p14="http://schemas.microsoft.com/office/powerpoint/2010/main" val="56542800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9385593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094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6666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21066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217480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84449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20196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94461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65833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1613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192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8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16815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5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918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294940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52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2896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31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57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31270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5819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55466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23425586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42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164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33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179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27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68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06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0945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996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032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38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7134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39732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94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7449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70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638003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912759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985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924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67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892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4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36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991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9476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07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1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309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0614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2963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1251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1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4141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372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916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4992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5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427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248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1224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11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50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938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539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07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199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043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10246"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7" name="Content Placeholder 15"/>
          <p:cNvSpPr>
            <a:spLocks noGrp="1"/>
          </p:cNvSpPr>
          <p:nvPr userDrawn="1">
            <p:ph sz="quarter" idx="18" hasCustomPrompt="1"/>
          </p:nvPr>
        </p:nvSpPr>
        <p:spPr>
          <a:xfrm>
            <a:off x="3255099"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199940"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four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287952" y="4683448"/>
            <a:ext cx="2720906"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31178"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174402"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0" name="Content Placeholder 15">
            <a:extLst>
              <a:ext uri="{FF2B5EF4-FFF2-40B4-BE49-F238E27FC236}">
                <a16:creationId xmlns:a16="http://schemas.microsoft.com/office/drawing/2014/main" id="{539BC72D-EA8E-49EB-876A-46F6554B04BC}"/>
              </a:ext>
            </a:extLst>
          </p:cNvPr>
          <p:cNvSpPr>
            <a:spLocks noGrp="1"/>
          </p:cNvSpPr>
          <p:nvPr>
            <p:ph sz="quarter" idx="20" hasCustomPrompt="1"/>
          </p:nvPr>
        </p:nvSpPr>
        <p:spPr>
          <a:xfrm>
            <a:off x="9143165" y="1941674"/>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1" name="Text Placeholder 4">
            <a:extLst>
              <a:ext uri="{FF2B5EF4-FFF2-40B4-BE49-F238E27FC236}">
                <a16:creationId xmlns:a16="http://schemas.microsoft.com/office/drawing/2014/main" id="{DA53AAC7-DE07-4861-BC63-38894CA7B18E}"/>
              </a:ext>
            </a:extLst>
          </p:cNvPr>
          <p:cNvSpPr>
            <a:spLocks noGrp="1"/>
          </p:cNvSpPr>
          <p:nvPr>
            <p:ph type="body" sz="quarter" idx="21" hasCustomPrompt="1"/>
          </p:nvPr>
        </p:nvSpPr>
        <p:spPr>
          <a:xfrm>
            <a:off x="9117627" y="4683448"/>
            <a:ext cx="274320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2150999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1852578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0232582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374047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32010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7592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237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0079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3946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53404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888148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888522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8580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464664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700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284722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832910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a:t>Modifiez le style du titre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367988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542399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172214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808738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576406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3630771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2179140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4026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23409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13710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80344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09144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02374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09536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4396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3140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1638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847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85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28650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6152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93232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067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4242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56475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8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761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931916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7846530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114003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53569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61550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97845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166952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98946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695386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29760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483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45476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494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3014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8561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60689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332536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188629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182181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511369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20539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898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39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65889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060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944455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35930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2715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874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821278011"/>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512262"/>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F1F2-C776-447E-831D-4F108EC44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12E44-FC97-4AC4-85D2-3CA25D63F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2558-C433-4C6E-894E-655EF0942A9D}"/>
              </a:ext>
            </a:extLst>
          </p:cNvPr>
          <p:cNvSpPr>
            <a:spLocks noGrp="1"/>
          </p:cNvSpPr>
          <p:nvPr>
            <p:ph type="dt" sz="half" idx="10"/>
          </p:nvPr>
        </p:nvSpPr>
        <p:spPr/>
        <p:txBody>
          <a:bodyPr/>
          <a:lstStyle/>
          <a:p>
            <a:fld id="{AD39F531-7196-44FF-B448-CB882101825B}" type="datetimeFigureOut">
              <a:rPr lang="en-US" smtClean="0"/>
              <a:t>8/10/2022</a:t>
            </a:fld>
            <a:endParaRPr lang="en-US"/>
          </a:p>
        </p:txBody>
      </p:sp>
      <p:sp>
        <p:nvSpPr>
          <p:cNvPr id="5" name="Footer Placeholder 4">
            <a:extLst>
              <a:ext uri="{FF2B5EF4-FFF2-40B4-BE49-F238E27FC236}">
                <a16:creationId xmlns:a16="http://schemas.microsoft.com/office/drawing/2014/main" id="{8B7286A2-B24A-4D90-8B30-23DE12F6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3B2F5-5460-4331-9F41-C83BDE7142A6}"/>
              </a:ext>
            </a:extLst>
          </p:cNvPr>
          <p:cNvSpPr>
            <a:spLocks noGrp="1"/>
          </p:cNvSpPr>
          <p:nvPr>
            <p:ph type="sldNum" sz="quarter" idx="12"/>
          </p:nvPr>
        </p:nvSpPr>
        <p:spPr/>
        <p:txBody>
          <a:bodyPr/>
          <a:lstStyle/>
          <a:p>
            <a:fld id="{E909E6FB-1F8C-4662-A734-70D080FB7149}" type="slidenum">
              <a:rPr lang="en-US" smtClean="0"/>
              <a:t>‹#›</a:t>
            </a:fld>
            <a:endParaRPr lang="en-US"/>
          </a:p>
        </p:txBody>
      </p:sp>
    </p:spTree>
    <p:extLst>
      <p:ext uri="{BB962C8B-B14F-4D97-AF65-F5344CB8AC3E}">
        <p14:creationId xmlns:p14="http://schemas.microsoft.com/office/powerpoint/2010/main" val="3747717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0656979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69406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5189349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4"/>
        <p:cNvGrpSpPr/>
        <p:nvPr/>
      </p:nvGrpSpPr>
      <p:grpSpPr>
        <a:xfrm>
          <a:off x="0" y="0"/>
          <a:ext cx="0" cy="0"/>
          <a:chOff x="0" y="0"/>
          <a:chExt cx="0" cy="0"/>
        </a:xfrm>
      </p:grpSpPr>
      <p:sp>
        <p:nvSpPr>
          <p:cNvPr id="765" name="Google Shape;765;p41"/>
          <p:cNvSpPr txBox="1">
            <a:spLocks noGrp="1"/>
          </p:cNvSpPr>
          <p:nvPr>
            <p:ph type="body" idx="1"/>
          </p:nvPr>
        </p:nvSpPr>
        <p:spPr>
          <a:xfrm>
            <a:off x="413004" y="1371600"/>
            <a:ext cx="11365992" cy="1479379"/>
          </a:xfrm>
          <a:prstGeom prst="rect">
            <a:avLst/>
          </a:prstGeom>
          <a:noFill/>
          <a:ln>
            <a:noFill/>
          </a:ln>
        </p:spPr>
        <p:txBody>
          <a:bodyPr spcFirstLastPara="1" wrap="square" lIns="0" tIns="0" rIns="0" bIns="0" anchor="t" anchorCtr="0">
            <a:sp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6" name="Google Shape;766;p4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sp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7104488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D6F74-070F-49D5-98CF-360004AF640F}"/>
              </a:ext>
            </a:extLst>
          </p:cNvPr>
          <p:cNvSpPr/>
          <p:nvPr userDrawn="1"/>
        </p:nvSpPr>
        <p:spPr>
          <a:xfrm>
            <a:off x="160867" y="135467"/>
            <a:ext cx="5842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214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C15A537-06FE-44EC-BDC2-0390910C3708}"/>
              </a:ext>
            </a:extLst>
          </p:cNvPr>
          <p:cNvSpPr>
            <a:spLocks noGrp="1"/>
          </p:cNvSpPr>
          <p:nvPr>
            <p:ph idx="1"/>
          </p:nvPr>
        </p:nvSpPr>
        <p:spPr/>
        <p:txBody>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Title 1">
            <a:extLst>
              <a:ext uri="{FF2B5EF4-FFF2-40B4-BE49-F238E27FC236}">
                <a16:creationId xmlns:a16="http://schemas.microsoft.com/office/drawing/2014/main" id="{DF9074B4-A231-45E3-8F1C-53336273EA4F}"/>
              </a:ext>
            </a:extLst>
          </p:cNvPr>
          <p:cNvSpPr>
            <a:spLocks noGrp="1"/>
          </p:cNvSpPr>
          <p:nvPr>
            <p:ph type="title"/>
          </p:nvPr>
        </p:nvSpPr>
        <p:spPr>
          <a:xfrm>
            <a:off x="716280" y="136525"/>
            <a:ext cx="11049000" cy="644102"/>
          </a:xfrm>
        </p:spPr>
        <p:txBody>
          <a:bodyPr/>
          <a:lstStyle/>
          <a:p>
            <a:r>
              <a:rPr lang="en-US"/>
              <a:t>Click to edit Master title style</a:t>
            </a:r>
          </a:p>
        </p:txBody>
      </p:sp>
    </p:spTree>
    <p:extLst>
      <p:ext uri="{BB962C8B-B14F-4D97-AF65-F5344CB8AC3E}">
        <p14:creationId xmlns:p14="http://schemas.microsoft.com/office/powerpoint/2010/main" val="72755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31481412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4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800" spc="0" baseline="0">
                <a:solidFill>
                  <a:srgbClr val="000000"/>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58029F9E-5BB6-4410-B2DB-368A57F944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1048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2205183E-78EC-4105-B2DF-7106E9E781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51591"/>
            <a:ext cx="1240343" cy="266461"/>
          </a:xfrm>
          <a:prstGeom prst="rect">
            <a:avLst/>
          </a:prstGeom>
        </p:spPr>
      </p:pic>
    </p:spTree>
    <p:extLst>
      <p:ext uri="{BB962C8B-B14F-4D97-AF65-F5344CB8AC3E}">
        <p14:creationId xmlns:p14="http://schemas.microsoft.com/office/powerpoint/2010/main" val="4119167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6A20F039-BAC1-4791-89ED-CC747C1EC8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6" b="7816"/>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972"/>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4" name="Picture 13">
            <a:extLst>
              <a:ext uri="{FF2B5EF4-FFF2-40B4-BE49-F238E27FC236}">
                <a16:creationId xmlns:a16="http://schemas.microsoft.com/office/drawing/2014/main" id="{81D0F1FF-0822-4D5A-9B05-E89E27A1BC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180781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504628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3" name="Slide Number Placeholder 2">
            <a:extLst>
              <a:ext uri="{FF2B5EF4-FFF2-40B4-BE49-F238E27FC236}">
                <a16:creationId xmlns:a16="http://schemas.microsoft.com/office/drawing/2014/main" id="{3E254A6F-F4CF-4C86-9E9E-4461E4F112D7}"/>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592703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Slide Number Placeholder 1">
            <a:extLst>
              <a:ext uri="{FF2B5EF4-FFF2-40B4-BE49-F238E27FC236}">
                <a16:creationId xmlns:a16="http://schemas.microsoft.com/office/drawing/2014/main" id="{10BFBB51-3BEE-447C-BBF7-6745673ABFD3}"/>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011599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2" name="Slide Number Placeholder 1">
            <a:extLst>
              <a:ext uri="{FF2B5EF4-FFF2-40B4-BE49-F238E27FC236}">
                <a16:creationId xmlns:a16="http://schemas.microsoft.com/office/drawing/2014/main" id="{89A9BA21-36F9-4E41-8D46-75EB4875289C}"/>
              </a:ext>
            </a:extLst>
          </p:cNvPr>
          <p:cNvSpPr>
            <a:spLocks noGrp="1"/>
          </p:cNvSpPr>
          <p:nvPr>
            <p:ph type="sldNum" sz="quarter" idx="13"/>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452966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78103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2" name="Slide Number Placeholder 1">
            <a:extLst>
              <a:ext uri="{FF2B5EF4-FFF2-40B4-BE49-F238E27FC236}">
                <a16:creationId xmlns:a16="http://schemas.microsoft.com/office/drawing/2014/main" id="{A7D9A213-5873-405D-BA77-55A2A9FB6578}"/>
              </a:ext>
            </a:extLst>
          </p:cNvPr>
          <p:cNvSpPr>
            <a:spLocks noGrp="1"/>
          </p:cNvSpPr>
          <p:nvPr>
            <p:ph type="sldNum" sz="quarter" idx="12"/>
          </p:nvPr>
        </p:nvSpPr>
        <p:spPr/>
        <p:txBody>
          <a:bodyPr/>
          <a:lstStyle>
            <a:lvl1pPr>
              <a:defRPr>
                <a:solidFill>
                  <a:schemeClr val="bg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17023844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2" name="Slide Number Placeholder 1">
            <a:extLst>
              <a:ext uri="{FF2B5EF4-FFF2-40B4-BE49-F238E27FC236}">
                <a16:creationId xmlns:a16="http://schemas.microsoft.com/office/drawing/2014/main" id="{6D7EA6D8-E472-4FF2-9E42-E8A58227CC7E}"/>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13785199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2" name="Slide Number Placeholder 1">
            <a:extLst>
              <a:ext uri="{FF2B5EF4-FFF2-40B4-BE49-F238E27FC236}">
                <a16:creationId xmlns:a16="http://schemas.microsoft.com/office/drawing/2014/main" id="{D676B7DD-5B54-44AF-A029-1082D1AE0ACC}"/>
              </a:ext>
            </a:extLst>
          </p:cNvPr>
          <p:cNvSpPr>
            <a:spLocks noGrp="1"/>
          </p:cNvSpPr>
          <p:nvPr>
            <p:ph type="sldNum" sz="quarter" idx="1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40056667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Slide Number Placeholder 1">
            <a:extLst>
              <a:ext uri="{FF2B5EF4-FFF2-40B4-BE49-F238E27FC236}">
                <a16:creationId xmlns:a16="http://schemas.microsoft.com/office/drawing/2014/main" id="{056C88CC-0A2C-402A-8D3A-2E0292A3CA0B}"/>
              </a:ext>
            </a:extLst>
          </p:cNvPr>
          <p:cNvSpPr>
            <a:spLocks noGrp="1"/>
          </p:cNvSpPr>
          <p:nvPr>
            <p:ph type="sldNum" sz="quarter" idx="2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535179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Slide Number Placeholder 2">
            <a:extLst>
              <a:ext uri="{FF2B5EF4-FFF2-40B4-BE49-F238E27FC236}">
                <a16:creationId xmlns:a16="http://schemas.microsoft.com/office/drawing/2014/main" id="{C1224FDA-587C-4945-9D69-D5D2AFC00D3A}"/>
              </a:ext>
            </a:extLst>
          </p:cNvPr>
          <p:cNvSpPr>
            <a:spLocks noGrp="1"/>
          </p:cNvSpPr>
          <p:nvPr>
            <p:ph type="sldNum" sz="quarter" idx="22"/>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0961087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_Case study">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281363" y="2"/>
            <a:ext cx="7910636" cy="6858000"/>
          </a:xfrm>
          <a:noFill/>
        </p:spPr>
        <p:txBody>
          <a:bodyPr anchor="ctr">
            <a:noAutofit/>
          </a:bodyPr>
          <a:lstStyle>
            <a:lvl1pPr marL="0" indent="0" algn="ctr">
              <a:buNone/>
              <a:defRPr sz="1568">
                <a:solidFill>
                  <a:schemeClr val="accent3"/>
                </a:solidFill>
                <a:latin typeface="+mn-lt"/>
              </a:defRPr>
            </a:lvl1pPr>
          </a:lstStyle>
          <a:p>
            <a:r>
              <a:rPr lang="en-US"/>
              <a:t>Photo</a:t>
            </a:r>
          </a:p>
        </p:txBody>
      </p:sp>
      <p:sp>
        <p:nvSpPr>
          <p:cNvPr id="12" name="Text Placeholder 3">
            <a:extLst>
              <a:ext uri="{FF2B5EF4-FFF2-40B4-BE49-F238E27FC236}">
                <a16:creationId xmlns:a16="http://schemas.microsoft.com/office/drawing/2014/main" id="{ABC5E970-C5A5-4BA2-A812-2E50AB66E6DF}"/>
              </a:ext>
            </a:extLst>
          </p:cNvPr>
          <p:cNvSpPr>
            <a:spLocks noGrp="1"/>
          </p:cNvSpPr>
          <p:nvPr>
            <p:ph type="body" sz="quarter" idx="11" hasCustomPrompt="1"/>
          </p:nvPr>
        </p:nvSpPr>
        <p:spPr>
          <a:xfrm>
            <a:off x="428090" y="1804301"/>
            <a:ext cx="3441477" cy="2915050"/>
          </a:xfrm>
        </p:spPr>
        <p:txBody>
          <a:bodyPr wrap="square" lIns="0" tIns="0" rIns="0" bIns="0">
            <a:noAutofit/>
          </a:bodyPr>
          <a:lstStyle>
            <a:lvl1pPr marL="98602" marR="0" indent="-179277"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“Lorem ipsum dolor sit amet, consectetur adipiscing elit, sed do eiusmod tempor incididunt ut labore et dolore magna aliqua. Ut enim ad minim veniam, quis nostrud exercitation ullamco laboris nisi ut aliquip ex ea commodo consequat. Duis aute irure dolor in reprehenderit.”</a:t>
            </a:r>
          </a:p>
        </p:txBody>
      </p:sp>
      <p:sp>
        <p:nvSpPr>
          <p:cNvPr id="15" name="Text Placeholder 14">
            <a:extLst>
              <a:ext uri="{FF2B5EF4-FFF2-40B4-BE49-F238E27FC236}">
                <a16:creationId xmlns:a16="http://schemas.microsoft.com/office/drawing/2014/main" id="{F175CA9B-4B0F-4972-B21D-A032DD90D562}"/>
              </a:ext>
            </a:extLst>
          </p:cNvPr>
          <p:cNvSpPr>
            <a:spLocks noGrp="1"/>
          </p:cNvSpPr>
          <p:nvPr>
            <p:ph type="body" sz="quarter" idx="15" hasCustomPrompt="1"/>
          </p:nvPr>
        </p:nvSpPr>
        <p:spPr>
          <a:xfrm>
            <a:off x="428091" y="5419470"/>
            <a:ext cx="3441477" cy="482831"/>
          </a:xfrm>
        </p:spPr>
        <p:txBody>
          <a:bodyPr/>
          <a:lstStyle>
            <a:lvl1pPr marL="98602">
              <a:lnSpc>
                <a:spcPct val="100000"/>
              </a:lnSpc>
              <a:defRPr sz="1568">
                <a:solidFill>
                  <a:schemeClr val="accent1"/>
                </a:solidFill>
                <a:latin typeface="+mj-lt"/>
              </a:defRPr>
            </a:lvl1pPr>
          </a:lstStyle>
          <a:p>
            <a:pPr lvl="0"/>
            <a:r>
              <a:rPr lang="en-US"/>
              <a:t>Name</a:t>
            </a:r>
          </a:p>
          <a:p>
            <a:pPr lvl="0"/>
            <a:r>
              <a:rPr lang="en-US"/>
              <a:t>Title, Company</a:t>
            </a:r>
          </a:p>
        </p:txBody>
      </p:sp>
      <p:sp>
        <p:nvSpPr>
          <p:cNvPr id="16" name="Picture Placeholder 3">
            <a:extLst>
              <a:ext uri="{FF2B5EF4-FFF2-40B4-BE49-F238E27FC236}">
                <a16:creationId xmlns:a16="http://schemas.microsoft.com/office/drawing/2014/main" id="{E542DA7C-937B-4DA8-8527-793D71221530}"/>
              </a:ext>
            </a:extLst>
          </p:cNvPr>
          <p:cNvSpPr>
            <a:spLocks noGrp="1"/>
          </p:cNvSpPr>
          <p:nvPr>
            <p:ph type="pic" sz="quarter" idx="16" hasCustomPrompt="1"/>
          </p:nvPr>
        </p:nvSpPr>
        <p:spPr>
          <a:xfrm>
            <a:off x="428090" y="729065"/>
            <a:ext cx="1699096" cy="450773"/>
          </a:xfrm>
          <a:noFill/>
        </p:spPr>
        <p:txBody>
          <a:bodyPr anchor="ctr">
            <a:noAutofit/>
          </a:bodyPr>
          <a:lstStyle>
            <a:lvl1pPr marL="0" indent="0" algn="ctr">
              <a:buNone/>
              <a:defRPr sz="1568">
                <a:solidFill>
                  <a:schemeClr val="accent3"/>
                </a:solidFill>
                <a:latin typeface="+mn-lt"/>
              </a:defRPr>
            </a:lvl1pPr>
          </a:lstStyle>
          <a:p>
            <a:r>
              <a:rPr lang="en-US"/>
              <a:t>Logo</a:t>
            </a:r>
          </a:p>
        </p:txBody>
      </p:sp>
      <p:sp>
        <p:nvSpPr>
          <p:cNvPr id="2" name="Slide Number Placeholder 1">
            <a:extLst>
              <a:ext uri="{FF2B5EF4-FFF2-40B4-BE49-F238E27FC236}">
                <a16:creationId xmlns:a16="http://schemas.microsoft.com/office/drawing/2014/main" id="{251A4C1D-614E-4CBF-B5B2-C6EB6C87D69A}"/>
              </a:ext>
            </a:extLst>
          </p:cNvPr>
          <p:cNvSpPr>
            <a:spLocks noGrp="1"/>
          </p:cNvSpPr>
          <p:nvPr>
            <p:ph type="sldNum" sz="quarter" idx="17"/>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39177969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89124800"/>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2" name="Slide Number Placeholder 1">
            <a:extLst>
              <a:ext uri="{FF2B5EF4-FFF2-40B4-BE49-F238E27FC236}">
                <a16:creationId xmlns:a16="http://schemas.microsoft.com/office/drawing/2014/main" id="{26B2B0D1-05B5-4948-AEF7-4EF5C7EA51AB}"/>
              </a:ext>
            </a:extLst>
          </p:cNvPr>
          <p:cNvSpPr>
            <a:spLocks noGrp="1"/>
          </p:cNvSpPr>
          <p:nvPr>
            <p:ph type="sldNum" sz="quarter" idx="11"/>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82409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07468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9260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345D5-4254-462E-9CFC-AD2FCC736C88}"/>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8679839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800"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A2BC6A-B57F-4050-B310-6712D5C80B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9545" y="448283"/>
            <a:ext cx="1240343" cy="273077"/>
          </a:xfrm>
          <a:prstGeom prst="rect">
            <a:avLst/>
          </a:prstGeom>
        </p:spPr>
      </p:pic>
    </p:spTree>
    <p:extLst>
      <p:ext uri="{BB962C8B-B14F-4D97-AF65-F5344CB8AC3E}">
        <p14:creationId xmlns:p14="http://schemas.microsoft.com/office/powerpoint/2010/main" val="374754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8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0FE3525F-A8EF-41F7-8571-167C28030A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42" t="32388" r="11781" b="32856"/>
          <a:stretch/>
        </p:blipFill>
        <p:spPr>
          <a:xfrm>
            <a:off x="429545" y="451591"/>
            <a:ext cx="1574652" cy="266461"/>
          </a:xfrm>
          <a:prstGeom prst="rect">
            <a:avLst/>
          </a:prstGeom>
        </p:spPr>
      </p:pic>
    </p:spTree>
    <p:extLst>
      <p:ext uri="{BB962C8B-B14F-4D97-AF65-F5344CB8AC3E}">
        <p14:creationId xmlns:p14="http://schemas.microsoft.com/office/powerpoint/2010/main" val="363226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53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800"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56" y="448283"/>
            <a:ext cx="1108102" cy="235135"/>
          </a:xfrm>
          <a:prstGeom prst="rect">
            <a:avLst/>
          </a:prstGeom>
        </p:spPr>
      </p:pic>
    </p:spTree>
    <p:extLst>
      <p:ext uri="{BB962C8B-B14F-4D97-AF65-F5344CB8AC3E}">
        <p14:creationId xmlns:p14="http://schemas.microsoft.com/office/powerpoint/2010/main" val="18806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185214"/>
          </a:xfrm>
          <a:prstGeom prst="rect">
            <a:avLst/>
          </a:prstGeom>
        </p:spPr>
        <p:txBody>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C2AFB08C-7CA3-410B-9E42-31CFC7651023}"/>
              </a:ext>
            </a:extLst>
          </p:cNvPr>
          <p:cNvSpPr>
            <a:spLocks noGrp="1"/>
          </p:cNvSpPr>
          <p:nvPr>
            <p:ph type="title"/>
          </p:nvPr>
        </p:nvSpPr>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31698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1688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1427985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118855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4678612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89957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1213157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lor 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63235-4486-7D43-BDAB-05A6AF5A0B53}"/>
              </a:ext>
            </a:extLst>
          </p:cNvPr>
          <p:cNvSpPr/>
          <p:nvPr userDrawn="1"/>
        </p:nvSpPr>
        <p:spPr bwMode="auto">
          <a:xfrm>
            <a:off x="6228606" y="0"/>
            <a:ext cx="596339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7" name="Title Placeholder 1">
            <a:extLst>
              <a:ext uri="{FF2B5EF4-FFF2-40B4-BE49-F238E27FC236}">
                <a16:creationId xmlns:a16="http://schemas.microsoft.com/office/drawing/2014/main" id="{4E7F75B5-CB0B-664B-9534-E05BEC050AFD}"/>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Heading Segoe UI </a:t>
            </a:r>
            <a:r>
              <a:rPr lang="en-US" err="1"/>
              <a:t>Semibold</a:t>
            </a:r>
            <a:r>
              <a:rPr lang="en-US"/>
              <a:t> 32pt</a:t>
            </a:r>
          </a:p>
        </p:txBody>
      </p:sp>
      <p:sp>
        <p:nvSpPr>
          <p:cNvPr id="8" name="Text Placeholder 3">
            <a:extLst>
              <a:ext uri="{FF2B5EF4-FFF2-40B4-BE49-F238E27FC236}">
                <a16:creationId xmlns:a16="http://schemas.microsoft.com/office/drawing/2014/main" id="{4EEA242D-CD81-3642-881F-20D89E95AA1C}"/>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565338836"/>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Device layout</a:t>
            </a:r>
          </a:p>
        </p:txBody>
      </p:sp>
    </p:spTree>
    <p:extLst>
      <p:ext uri="{BB962C8B-B14F-4D97-AF65-F5344CB8AC3E}">
        <p14:creationId xmlns:p14="http://schemas.microsoft.com/office/powerpoint/2010/main" val="22775968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008741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sz="3200"/>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975347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200">
                <a:solidFill>
                  <a:srgbClr val="000000"/>
                </a:solidFill>
              </a:defRPr>
            </a:lvl1pPr>
          </a:lstStyle>
          <a:p>
            <a:r>
              <a:rPr lang="en-US"/>
              <a:t>Table layout</a:t>
            </a:r>
          </a:p>
        </p:txBody>
      </p:sp>
    </p:spTree>
    <p:extLst>
      <p:ext uri="{BB962C8B-B14F-4D97-AF65-F5344CB8AC3E}">
        <p14:creationId xmlns:p14="http://schemas.microsoft.com/office/powerpoint/2010/main" val="605510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8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374448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image" Target="../media/image67.emf"/><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oleObject" Target="../embeddings/oleObject1.bin"/><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ags" Target="../tags/tag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theme" Target="../theme/theme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theme" Target="../theme/theme11.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9" Type="http://schemas.openxmlformats.org/officeDocument/2006/relationships/theme" Target="../theme/theme12.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slideLayout" Target="../slideLayouts/slideLayout380.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slideLayout" Target="../slideLayouts/slideLayout379.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 Id="rId8" Type="http://schemas.openxmlformats.org/officeDocument/2006/relationships/slideLayout" Target="../slideLayouts/slideLayout350.xml"/><Relationship Id="rId3"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29" Type="http://schemas.openxmlformats.org/officeDocument/2006/relationships/slideLayout" Target="../slideLayouts/slideLayout409.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image" Target="../media/image6.emf"/><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theme" Target="../theme/theme1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31" Type="http://schemas.openxmlformats.org/officeDocument/2006/relationships/slideLayout" Target="../slideLayouts/slideLayout411.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8" Type="http://schemas.openxmlformats.org/officeDocument/2006/relationships/slideLayout" Target="../slideLayouts/slideLayout388.xml"/><Relationship Id="rId3" Type="http://schemas.openxmlformats.org/officeDocument/2006/relationships/slideLayout" Target="../slideLayouts/slideLayout383.xml"/></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441.xml"/><Relationship Id="rId21" Type="http://schemas.openxmlformats.org/officeDocument/2006/relationships/slideLayout" Target="../slideLayouts/slideLayout436.xml"/><Relationship Id="rId42" Type="http://schemas.openxmlformats.org/officeDocument/2006/relationships/slideLayout" Target="../slideLayouts/slideLayout457.xml"/><Relationship Id="rId47" Type="http://schemas.openxmlformats.org/officeDocument/2006/relationships/slideLayout" Target="../slideLayouts/slideLayout462.xml"/><Relationship Id="rId63" Type="http://schemas.openxmlformats.org/officeDocument/2006/relationships/slideLayout" Target="../slideLayouts/slideLayout478.xml"/><Relationship Id="rId68" Type="http://schemas.openxmlformats.org/officeDocument/2006/relationships/slideLayout" Target="../slideLayouts/slideLayout483.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9" Type="http://schemas.openxmlformats.org/officeDocument/2006/relationships/slideLayout" Target="../slideLayouts/slideLayout444.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37" Type="http://schemas.openxmlformats.org/officeDocument/2006/relationships/slideLayout" Target="../slideLayouts/slideLayout452.xml"/><Relationship Id="rId40" Type="http://schemas.openxmlformats.org/officeDocument/2006/relationships/slideLayout" Target="../slideLayouts/slideLayout455.xml"/><Relationship Id="rId45" Type="http://schemas.openxmlformats.org/officeDocument/2006/relationships/slideLayout" Target="../slideLayouts/slideLayout460.xml"/><Relationship Id="rId53" Type="http://schemas.openxmlformats.org/officeDocument/2006/relationships/slideLayout" Target="../slideLayouts/slideLayout468.xml"/><Relationship Id="rId58" Type="http://schemas.openxmlformats.org/officeDocument/2006/relationships/slideLayout" Target="../slideLayouts/slideLayout473.xml"/><Relationship Id="rId66" Type="http://schemas.openxmlformats.org/officeDocument/2006/relationships/slideLayout" Target="../slideLayouts/slideLayout481.xml"/><Relationship Id="rId74" Type="http://schemas.openxmlformats.org/officeDocument/2006/relationships/theme" Target="../theme/theme14.xml"/><Relationship Id="rId5" Type="http://schemas.openxmlformats.org/officeDocument/2006/relationships/slideLayout" Target="../slideLayouts/slideLayout420.xml"/><Relationship Id="rId61" Type="http://schemas.openxmlformats.org/officeDocument/2006/relationships/slideLayout" Target="../slideLayouts/slideLayout476.xml"/><Relationship Id="rId19" Type="http://schemas.openxmlformats.org/officeDocument/2006/relationships/slideLayout" Target="../slideLayouts/slideLayout43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slideLayout" Target="../slideLayouts/slideLayout450.xml"/><Relationship Id="rId43" Type="http://schemas.openxmlformats.org/officeDocument/2006/relationships/slideLayout" Target="../slideLayouts/slideLayout458.xml"/><Relationship Id="rId48" Type="http://schemas.openxmlformats.org/officeDocument/2006/relationships/slideLayout" Target="../slideLayouts/slideLayout463.xml"/><Relationship Id="rId56" Type="http://schemas.openxmlformats.org/officeDocument/2006/relationships/slideLayout" Target="../slideLayouts/slideLayout471.xml"/><Relationship Id="rId64" Type="http://schemas.openxmlformats.org/officeDocument/2006/relationships/slideLayout" Target="../slideLayouts/slideLayout479.xml"/><Relationship Id="rId69" Type="http://schemas.openxmlformats.org/officeDocument/2006/relationships/slideLayout" Target="../slideLayouts/slideLayout484.xml"/><Relationship Id="rId8" Type="http://schemas.openxmlformats.org/officeDocument/2006/relationships/slideLayout" Target="../slideLayouts/slideLayout423.xml"/><Relationship Id="rId51" Type="http://schemas.openxmlformats.org/officeDocument/2006/relationships/slideLayout" Target="../slideLayouts/slideLayout466.xml"/><Relationship Id="rId72" Type="http://schemas.openxmlformats.org/officeDocument/2006/relationships/slideLayout" Target="../slideLayouts/slideLayout487.xml"/><Relationship Id="rId3" Type="http://schemas.openxmlformats.org/officeDocument/2006/relationships/slideLayout" Target="../slideLayouts/slideLayout418.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38" Type="http://schemas.openxmlformats.org/officeDocument/2006/relationships/slideLayout" Target="../slideLayouts/slideLayout453.xml"/><Relationship Id="rId46" Type="http://schemas.openxmlformats.org/officeDocument/2006/relationships/slideLayout" Target="../slideLayouts/slideLayout461.xml"/><Relationship Id="rId59" Type="http://schemas.openxmlformats.org/officeDocument/2006/relationships/slideLayout" Target="../slideLayouts/slideLayout474.xml"/><Relationship Id="rId67" Type="http://schemas.openxmlformats.org/officeDocument/2006/relationships/slideLayout" Target="../slideLayouts/slideLayout482.xml"/><Relationship Id="rId20" Type="http://schemas.openxmlformats.org/officeDocument/2006/relationships/slideLayout" Target="../slideLayouts/slideLayout435.xml"/><Relationship Id="rId41" Type="http://schemas.openxmlformats.org/officeDocument/2006/relationships/slideLayout" Target="../slideLayouts/slideLayout456.xml"/><Relationship Id="rId54" Type="http://schemas.openxmlformats.org/officeDocument/2006/relationships/slideLayout" Target="../slideLayouts/slideLayout469.xml"/><Relationship Id="rId62" Type="http://schemas.openxmlformats.org/officeDocument/2006/relationships/slideLayout" Target="../slideLayouts/slideLayout477.xml"/><Relationship Id="rId70" Type="http://schemas.openxmlformats.org/officeDocument/2006/relationships/slideLayout" Target="../slideLayouts/slideLayout485.xml"/><Relationship Id="rId75" Type="http://schemas.openxmlformats.org/officeDocument/2006/relationships/image" Target="../media/image6.emf"/><Relationship Id="rId1" Type="http://schemas.openxmlformats.org/officeDocument/2006/relationships/slideLayout" Target="../slideLayouts/slideLayout416.xml"/><Relationship Id="rId6" Type="http://schemas.openxmlformats.org/officeDocument/2006/relationships/slideLayout" Target="../slideLayouts/slideLayout421.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36" Type="http://schemas.openxmlformats.org/officeDocument/2006/relationships/slideLayout" Target="../slideLayouts/slideLayout451.xml"/><Relationship Id="rId49" Type="http://schemas.openxmlformats.org/officeDocument/2006/relationships/slideLayout" Target="../slideLayouts/slideLayout464.xml"/><Relationship Id="rId57" Type="http://schemas.openxmlformats.org/officeDocument/2006/relationships/slideLayout" Target="../slideLayouts/slideLayout472.xml"/><Relationship Id="rId10" Type="http://schemas.openxmlformats.org/officeDocument/2006/relationships/slideLayout" Target="../slideLayouts/slideLayout425.xml"/><Relationship Id="rId31" Type="http://schemas.openxmlformats.org/officeDocument/2006/relationships/slideLayout" Target="../slideLayouts/slideLayout446.xml"/><Relationship Id="rId44" Type="http://schemas.openxmlformats.org/officeDocument/2006/relationships/slideLayout" Target="../slideLayouts/slideLayout459.xml"/><Relationship Id="rId52" Type="http://schemas.openxmlformats.org/officeDocument/2006/relationships/slideLayout" Target="../slideLayouts/slideLayout467.xml"/><Relationship Id="rId60" Type="http://schemas.openxmlformats.org/officeDocument/2006/relationships/slideLayout" Target="../slideLayouts/slideLayout475.xml"/><Relationship Id="rId65" Type="http://schemas.openxmlformats.org/officeDocument/2006/relationships/slideLayout" Target="../slideLayouts/slideLayout480.xml"/><Relationship Id="rId73" Type="http://schemas.openxmlformats.org/officeDocument/2006/relationships/slideLayout" Target="../slideLayouts/slideLayout488.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39" Type="http://schemas.openxmlformats.org/officeDocument/2006/relationships/slideLayout" Target="../slideLayouts/slideLayout454.xml"/><Relationship Id="rId34" Type="http://schemas.openxmlformats.org/officeDocument/2006/relationships/slideLayout" Target="../slideLayouts/slideLayout449.xml"/><Relationship Id="rId50" Type="http://schemas.openxmlformats.org/officeDocument/2006/relationships/slideLayout" Target="../slideLayouts/slideLayout465.xml"/><Relationship Id="rId55" Type="http://schemas.openxmlformats.org/officeDocument/2006/relationships/slideLayout" Target="../slideLayouts/slideLayout470.xml"/><Relationship Id="rId7" Type="http://schemas.openxmlformats.org/officeDocument/2006/relationships/slideLayout" Target="../slideLayouts/slideLayout422.xml"/><Relationship Id="rId71" Type="http://schemas.openxmlformats.org/officeDocument/2006/relationships/slideLayout" Target="../slideLayouts/slideLayout4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image" Target="../media/image6.emf"/><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4.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6.emf"/><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image" Target="../media/image6.emf"/><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image" Target="../media/image6.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theme" Target="../theme/theme7.xml"/><Relationship Id="rId8" Type="http://schemas.openxmlformats.org/officeDocument/2006/relationships/slideLayout" Target="../slideLayouts/slideLayout172.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63" Type="http://schemas.openxmlformats.org/officeDocument/2006/relationships/slideLayout" Target="../slideLayouts/slideLayout269.xml"/><Relationship Id="rId68" Type="http://schemas.openxmlformats.org/officeDocument/2006/relationships/slideLayout" Target="../slideLayouts/slideLayout274.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9" Type="http://schemas.openxmlformats.org/officeDocument/2006/relationships/slideLayout" Target="../slideLayouts/slideLayout235.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66" Type="http://schemas.openxmlformats.org/officeDocument/2006/relationships/slideLayout" Target="../slideLayouts/slideLayout272.xml"/><Relationship Id="rId74" Type="http://schemas.openxmlformats.org/officeDocument/2006/relationships/theme" Target="../theme/theme8.xml"/><Relationship Id="rId5" Type="http://schemas.openxmlformats.org/officeDocument/2006/relationships/slideLayout" Target="../slideLayouts/slideLayout211.xml"/><Relationship Id="rId61" Type="http://schemas.openxmlformats.org/officeDocument/2006/relationships/slideLayout" Target="../slideLayouts/slideLayout267.xml"/><Relationship Id="rId19" Type="http://schemas.openxmlformats.org/officeDocument/2006/relationships/slideLayout" Target="../slideLayouts/slideLayout22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slideLayout" Target="../slideLayouts/slideLayout270.xml"/><Relationship Id="rId69" Type="http://schemas.openxmlformats.org/officeDocument/2006/relationships/slideLayout" Target="../slideLayouts/slideLayout275.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72" Type="http://schemas.openxmlformats.org/officeDocument/2006/relationships/slideLayout" Target="../slideLayouts/slideLayout278.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slideLayout" Target="../slideLayouts/slideLayout273.xml"/><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70" Type="http://schemas.openxmlformats.org/officeDocument/2006/relationships/slideLayout" Target="../slideLayouts/slideLayout276.xml"/><Relationship Id="rId75" Type="http://schemas.openxmlformats.org/officeDocument/2006/relationships/image" Target="../media/image6.emf"/><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slideLayout" Target="../slideLayouts/slideLayout271.xml"/><Relationship Id="rId73" Type="http://schemas.openxmlformats.org/officeDocument/2006/relationships/slideLayout" Target="../slideLayouts/slideLayout27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 Id="rId34" Type="http://schemas.openxmlformats.org/officeDocument/2006/relationships/slideLayout" Target="../slideLayouts/slideLayout240.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7" Type="http://schemas.openxmlformats.org/officeDocument/2006/relationships/slideLayout" Target="../slideLayouts/slideLayout213.xml"/><Relationship Id="rId71" Type="http://schemas.openxmlformats.org/officeDocument/2006/relationships/slideLayout" Target="../slideLayouts/slideLayout2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heme" Target="../theme/theme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06406"/>
      </p:ext>
    </p:extLst>
  </p:cSld>
  <p:clrMap bg1="lt1" tx1="dk1" bg2="lt2" tx2="dk2" accent1="accent1" accent2="accent2" accent3="accent3" accent4="accent4" accent5="accent5" accent6="accent6" hlink="hlink" folHlink="folHlink"/>
  <p:sldLayoutIdLst>
    <p:sldLayoutId id="2147484025" r:id="rId1"/>
    <p:sldLayoutId id="2147484113" r:id="rId2"/>
    <p:sldLayoutId id="2147484026" r:id="rId3"/>
    <p:sldLayoutId id="2147484028" r:id="rId4"/>
    <p:sldLayoutId id="2147484029"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 id="2147485073" r:id="rId14"/>
    <p:sldLayoutId id="2147485074" r:id="rId15"/>
    <p:sldLayoutId id="2147485075" r:id="rId16"/>
    <p:sldLayoutId id="2147485076" r:id="rId17"/>
    <p:sldLayoutId id="2147485077" r:id="rId18"/>
    <p:sldLayoutId id="2147492713" r:id="rId19"/>
    <p:sldLayoutId id="2147492715" r:id="rId20"/>
    <p:sldLayoutId id="2147492716" r:id="rId21"/>
    <p:sldLayoutId id="2147485064" r:id="rId22"/>
    <p:sldLayoutId id="2147492891" r:id="rId23"/>
    <p:sldLayoutId id="2147492892" r:id="rId24"/>
    <p:sldLayoutId id="2147492894" r:id="rId25"/>
    <p:sldLayoutId id="2147492904" r:id="rId2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4E29D5B-29A1-4697-98ED-C939C1E41BD4}"/>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25" imgH="424" progId="TCLayout.ActiveDocument.1">
                  <p:embed/>
                </p:oleObj>
              </mc:Choice>
              <mc:Fallback>
                <p:oleObj name="think-cell Slide" r:id="rId25" imgW="425" imgH="424" progId="TCLayout.ActiveDocument.1">
                  <p:embed/>
                  <p:pic>
                    <p:nvPicPr>
                      <p:cNvPr id="5" name="Object 4" hidden="1">
                        <a:extLst>
                          <a:ext uri="{FF2B5EF4-FFF2-40B4-BE49-F238E27FC236}">
                            <a16:creationId xmlns:a16="http://schemas.microsoft.com/office/drawing/2014/main" id="{D4E29D5B-29A1-4697-98ED-C939C1E41BD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443259"/>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4" r:id="rId22"/>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51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57108"/>
      </p:ext>
    </p:extLst>
  </p:cSld>
  <p:clrMap bg1="lt1" tx1="dk1" bg2="lt2" tx2="dk2" accent1="accent1" accent2="accent2" accent3="accent3" accent4="accent4" accent5="accent5" accent6="accent6" hlink="hlink" folHlink="folHlink"/>
  <p:sldLayoutIdLst>
    <p:sldLayoutId id="2147493442" r:id="rId1"/>
    <p:sldLayoutId id="2147493443" r:id="rId2"/>
    <p:sldLayoutId id="2147493444" r:id="rId3"/>
    <p:sldLayoutId id="2147493445" r:id="rId4"/>
    <p:sldLayoutId id="2147493446" r:id="rId5"/>
    <p:sldLayoutId id="2147493447" r:id="rId6"/>
    <p:sldLayoutId id="2147493448" r:id="rId7"/>
    <p:sldLayoutId id="2147493449" r:id="rId8"/>
    <p:sldLayoutId id="2147493450" r:id="rId9"/>
    <p:sldLayoutId id="2147493451" r:id="rId10"/>
    <p:sldLayoutId id="2147493452" r:id="rId11"/>
    <p:sldLayoutId id="2147493453" r:id="rId12"/>
    <p:sldLayoutId id="2147493454" r:id="rId13"/>
    <p:sldLayoutId id="2147493455" r:id="rId14"/>
    <p:sldLayoutId id="2147493456" r:id="rId15"/>
    <p:sldLayoutId id="2147493457" r:id="rId16"/>
    <p:sldLayoutId id="2147493458" r:id="rId17"/>
    <p:sldLayoutId id="2147493459" r:id="rId18"/>
    <p:sldLayoutId id="2147493460" r:id="rId19"/>
    <p:sldLayoutId id="2147493461" r:id="rId20"/>
    <p:sldLayoutId id="2147493462" r:id="rId21"/>
    <p:sldLayoutId id="2147493463" r:id="rId22"/>
    <p:sldLayoutId id="2147493464" r:id="rId23"/>
    <p:sldLayoutId id="2147493465" r:id="rId24"/>
    <p:sldLayoutId id="2147493467" r:id="rId25"/>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F26B43"/>
          </p15:clr>
        </p15:guide>
        <p15:guide id="17" pos="7416">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7775008"/>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77" r:id="rId8"/>
    <p:sldLayoutId id="2147493478" r:id="rId9"/>
    <p:sldLayoutId id="2147493479" r:id="rId10"/>
    <p:sldLayoutId id="2147493480" r:id="rId11"/>
    <p:sldLayoutId id="2147493481" r:id="rId12"/>
    <p:sldLayoutId id="2147493482" r:id="rId13"/>
    <p:sldLayoutId id="2147493483" r:id="rId14"/>
    <p:sldLayoutId id="2147493484" r:id="rId15"/>
    <p:sldLayoutId id="2147493485" r:id="rId16"/>
    <p:sldLayoutId id="2147493486" r:id="rId17"/>
    <p:sldLayoutId id="2147493487" r:id="rId18"/>
    <p:sldLayoutId id="2147493488" r:id="rId19"/>
    <p:sldLayoutId id="2147493489" r:id="rId20"/>
    <p:sldLayoutId id="2147493490" r:id="rId21"/>
    <p:sldLayoutId id="2147493491" r:id="rId22"/>
    <p:sldLayoutId id="2147493492" r:id="rId23"/>
    <p:sldLayoutId id="2147493493" r:id="rId24"/>
    <p:sldLayoutId id="2147493494" r:id="rId25"/>
    <p:sldLayoutId id="2147493495" r:id="rId26"/>
    <p:sldLayoutId id="2147493496" r:id="rId27"/>
    <p:sldLayoutId id="2147493497" r:id="rId28"/>
    <p:sldLayoutId id="2147493498" r:id="rId29"/>
    <p:sldLayoutId id="2147493499" r:id="rId30"/>
    <p:sldLayoutId id="2147493500" r:id="rId31"/>
    <p:sldLayoutId id="2147493501" r:id="rId32"/>
    <p:sldLayoutId id="2147493502" r:id="rId33"/>
    <p:sldLayoutId id="2147493503" r:id="rId34"/>
    <p:sldLayoutId id="2147493504" r:id="rId35"/>
    <p:sldLayoutId id="2147493505" r:id="rId36"/>
    <p:sldLayoutId id="2147493506" r:id="rId37"/>
    <p:sldLayoutId id="2147493508" r:id="rId38"/>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55377586"/>
      </p:ext>
    </p:extLst>
  </p:cSld>
  <p:clrMap bg1="lt1" tx1="dk1" bg2="lt2" tx2="dk2" accent1="accent1" accent2="accent2" accent3="accent3" accent4="accent4" accent5="accent5" accent6="accent6" hlink="hlink" folHlink="folHlink"/>
  <p:sldLayoutIdLst>
    <p:sldLayoutId id="2147493512" r:id="rId1"/>
    <p:sldLayoutId id="2147493513" r:id="rId2"/>
    <p:sldLayoutId id="2147493514" r:id="rId3"/>
    <p:sldLayoutId id="2147493515" r:id="rId4"/>
    <p:sldLayoutId id="2147493516" r:id="rId5"/>
    <p:sldLayoutId id="2147493517" r:id="rId6"/>
    <p:sldLayoutId id="2147493518" r:id="rId7"/>
    <p:sldLayoutId id="2147493519" r:id="rId8"/>
    <p:sldLayoutId id="2147493520" r:id="rId9"/>
    <p:sldLayoutId id="2147493521" r:id="rId10"/>
    <p:sldLayoutId id="2147493522" r:id="rId11"/>
    <p:sldLayoutId id="2147493523" r:id="rId12"/>
    <p:sldLayoutId id="2147493524" r:id="rId13"/>
    <p:sldLayoutId id="2147493525" r:id="rId14"/>
    <p:sldLayoutId id="2147493526" r:id="rId15"/>
    <p:sldLayoutId id="2147493527" r:id="rId16"/>
    <p:sldLayoutId id="2147493528" r:id="rId17"/>
    <p:sldLayoutId id="2147493529" r:id="rId18"/>
    <p:sldLayoutId id="2147493530" r:id="rId19"/>
    <p:sldLayoutId id="2147493531" r:id="rId20"/>
    <p:sldLayoutId id="2147493532" r:id="rId21"/>
    <p:sldLayoutId id="2147493533" r:id="rId22"/>
    <p:sldLayoutId id="2147493534" r:id="rId23"/>
    <p:sldLayoutId id="2147493535" r:id="rId24"/>
    <p:sldLayoutId id="2147493536" r:id="rId25"/>
    <p:sldLayoutId id="2147493537" r:id="rId26"/>
    <p:sldLayoutId id="2147493538" r:id="rId27"/>
    <p:sldLayoutId id="2147493539" r:id="rId28"/>
    <p:sldLayoutId id="2147493540" r:id="rId29"/>
    <p:sldLayoutId id="2147493541" r:id="rId30"/>
    <p:sldLayoutId id="2147493542" r:id="rId31"/>
    <p:sldLayoutId id="2147493543" r:id="rId32"/>
    <p:sldLayoutId id="2147493544" r:id="rId33"/>
    <p:sldLayoutId id="2147493545" r:id="rId34"/>
    <p:sldLayoutId id="21474935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73235126"/>
      </p:ext>
    </p:extLst>
  </p:cSld>
  <p:clrMap bg1="lt1" tx1="dk1" bg2="lt2" tx2="dk2" accent1="accent1" accent2="accent2" accent3="accent3" accent4="accent4" accent5="accent5" accent6="accent6" hlink="hlink" folHlink="folHlink"/>
  <p:sldLayoutIdLst>
    <p:sldLayoutId id="2147493548" r:id="rId1"/>
    <p:sldLayoutId id="2147493549" r:id="rId2"/>
    <p:sldLayoutId id="2147493550" r:id="rId3"/>
    <p:sldLayoutId id="2147493551" r:id="rId4"/>
    <p:sldLayoutId id="2147493552" r:id="rId5"/>
    <p:sldLayoutId id="2147493553" r:id="rId6"/>
    <p:sldLayoutId id="2147493554" r:id="rId7"/>
    <p:sldLayoutId id="2147493555" r:id="rId8"/>
    <p:sldLayoutId id="2147493556" r:id="rId9"/>
    <p:sldLayoutId id="2147493557" r:id="rId10"/>
    <p:sldLayoutId id="2147493558" r:id="rId11"/>
    <p:sldLayoutId id="2147493559" r:id="rId12"/>
    <p:sldLayoutId id="2147493560" r:id="rId13"/>
    <p:sldLayoutId id="2147493561" r:id="rId14"/>
    <p:sldLayoutId id="2147493562" r:id="rId15"/>
    <p:sldLayoutId id="2147493563" r:id="rId16"/>
    <p:sldLayoutId id="2147493564" r:id="rId17"/>
    <p:sldLayoutId id="2147493565" r:id="rId18"/>
    <p:sldLayoutId id="2147493566" r:id="rId19"/>
    <p:sldLayoutId id="2147493567" r:id="rId20"/>
    <p:sldLayoutId id="2147493568" r:id="rId21"/>
    <p:sldLayoutId id="2147493569" r:id="rId22"/>
    <p:sldLayoutId id="2147493570" r:id="rId23"/>
    <p:sldLayoutId id="2147493571" r:id="rId24"/>
    <p:sldLayoutId id="2147493572" r:id="rId25"/>
    <p:sldLayoutId id="2147493573" r:id="rId26"/>
    <p:sldLayoutId id="2147493574" r:id="rId27"/>
    <p:sldLayoutId id="2147493575" r:id="rId28"/>
    <p:sldLayoutId id="2147493576" r:id="rId29"/>
    <p:sldLayoutId id="2147493577" r:id="rId30"/>
    <p:sldLayoutId id="2147493578" r:id="rId31"/>
    <p:sldLayoutId id="2147493579" r:id="rId32"/>
    <p:sldLayoutId id="2147493580" r:id="rId33"/>
    <p:sldLayoutId id="2147493581" r:id="rId34"/>
    <p:sldLayoutId id="2147493582" r:id="rId35"/>
    <p:sldLayoutId id="2147493583" r:id="rId36"/>
    <p:sldLayoutId id="2147493584" r:id="rId37"/>
    <p:sldLayoutId id="2147493585" r:id="rId38"/>
    <p:sldLayoutId id="2147493586" r:id="rId39"/>
    <p:sldLayoutId id="2147493587" r:id="rId40"/>
    <p:sldLayoutId id="2147493588" r:id="rId41"/>
    <p:sldLayoutId id="2147493589" r:id="rId42"/>
    <p:sldLayoutId id="2147493590" r:id="rId43"/>
    <p:sldLayoutId id="2147493591" r:id="rId44"/>
    <p:sldLayoutId id="2147493592" r:id="rId45"/>
    <p:sldLayoutId id="2147493593" r:id="rId46"/>
    <p:sldLayoutId id="2147493594" r:id="rId47"/>
    <p:sldLayoutId id="2147493595" r:id="rId48"/>
    <p:sldLayoutId id="2147493596" r:id="rId49"/>
    <p:sldLayoutId id="2147493597" r:id="rId50"/>
    <p:sldLayoutId id="2147493598" r:id="rId51"/>
    <p:sldLayoutId id="2147493599" r:id="rId52"/>
    <p:sldLayoutId id="2147493600" r:id="rId53"/>
    <p:sldLayoutId id="2147493601" r:id="rId54"/>
    <p:sldLayoutId id="2147493602" r:id="rId55"/>
    <p:sldLayoutId id="2147493603" r:id="rId56"/>
    <p:sldLayoutId id="2147493604" r:id="rId57"/>
    <p:sldLayoutId id="2147493605" r:id="rId58"/>
    <p:sldLayoutId id="2147493606" r:id="rId59"/>
    <p:sldLayoutId id="2147493607" r:id="rId60"/>
    <p:sldLayoutId id="2147493608" r:id="rId61"/>
    <p:sldLayoutId id="2147493609" r:id="rId62"/>
    <p:sldLayoutId id="2147493610" r:id="rId63"/>
    <p:sldLayoutId id="2147493611" r:id="rId64"/>
    <p:sldLayoutId id="2147493612" r:id="rId65"/>
    <p:sldLayoutId id="2147493613" r:id="rId66"/>
    <p:sldLayoutId id="2147493614" r:id="rId67"/>
    <p:sldLayoutId id="2147493615" r:id="rId68"/>
    <p:sldLayoutId id="2147493616" r:id="rId69"/>
    <p:sldLayoutId id="2147493617" r:id="rId70"/>
    <p:sldLayoutId id="2147493618" r:id="rId71"/>
    <p:sldLayoutId id="2147493619" r:id="rId72"/>
    <p:sldLayoutId id="2147493620"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470" r:id="rId1"/>
    <p:sldLayoutId id="2147485490" r:id="rId2"/>
    <p:sldLayoutId id="2147485472" r:id="rId3"/>
    <p:sldLayoutId id="2147484580" r:id="rId4"/>
    <p:sldLayoutId id="2147484609" r:id="rId5"/>
    <p:sldLayoutId id="2147484577" r:id="rId6"/>
    <p:sldLayoutId id="2147484610" r:id="rId7"/>
    <p:sldLayoutId id="2147484710" r:id="rId8"/>
    <p:sldLayoutId id="2147484240" r:id="rId9"/>
    <p:sldLayoutId id="2147484910" r:id="rId10"/>
    <p:sldLayoutId id="2147484911" r:id="rId11"/>
    <p:sldLayoutId id="2147484639" r:id="rId12"/>
    <p:sldLayoutId id="2147484603" r:id="rId13"/>
    <p:sldLayoutId id="2147484833" r:id="rId14"/>
    <p:sldLayoutId id="2147484834" r:id="rId15"/>
    <p:sldLayoutId id="2147484835" r:id="rId16"/>
    <p:sldLayoutId id="2147484922" r:id="rId17"/>
    <p:sldLayoutId id="2147484923" r:id="rId18"/>
    <p:sldLayoutId id="2147484924" r:id="rId19"/>
    <p:sldLayoutId id="2147484839" r:id="rId20"/>
    <p:sldLayoutId id="2147484840" r:id="rId21"/>
    <p:sldLayoutId id="2147484841" r:id="rId22"/>
    <p:sldLayoutId id="2147484842" r:id="rId23"/>
    <p:sldLayoutId id="2147484843" r:id="rId24"/>
    <p:sldLayoutId id="2147484931" r:id="rId25"/>
    <p:sldLayoutId id="2147484787" r:id="rId26"/>
    <p:sldLayoutId id="2147484249" r:id="rId27"/>
    <p:sldLayoutId id="2147484640" r:id="rId28"/>
    <p:sldLayoutId id="2147484584" r:id="rId29"/>
    <p:sldLayoutId id="2147484583" r:id="rId30"/>
    <p:sldLayoutId id="2147484671" r:id="rId31"/>
    <p:sldLayoutId id="2147484673" r:id="rId32"/>
    <p:sldLayoutId id="2147484585" r:id="rId33"/>
    <p:sldLayoutId id="2147484299" r:id="rId34"/>
    <p:sldLayoutId id="2147484263" r:id="rId35"/>
    <p:sldLayoutId id="2147485491" r:id="rId36"/>
    <p:sldLayoutId id="2147485493" r:id="rId37"/>
    <p:sldLayoutId id="2147493141" r:id="rId38"/>
    <p:sldLayoutId id="2147493142" r:id="rId39"/>
    <p:sldLayoutId id="21474931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4773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0703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8970406" y="3221594"/>
            <a:ext cx="6858000" cy="414812"/>
          </a:xfrm>
          <a:prstGeom prst="rect">
            <a:avLst/>
          </a:prstGeom>
        </p:spPr>
      </p:pic>
      <p:sp>
        <p:nvSpPr>
          <p:cNvPr id="6" name="Slide Number Placeholder 5">
            <a:extLst>
              <a:ext uri="{FF2B5EF4-FFF2-40B4-BE49-F238E27FC236}">
                <a16:creationId xmlns:a16="http://schemas.microsoft.com/office/drawing/2014/main" id="{EB81E747-C29F-4664-9F59-E15AB9068433}"/>
              </a:ext>
            </a:extLst>
          </p:cNvPr>
          <p:cNvSpPr>
            <a:spLocks noGrp="1"/>
          </p:cNvSpPr>
          <p:nvPr>
            <p:ph type="sldNum" sz="quarter" idx="4"/>
          </p:nvPr>
        </p:nvSpPr>
        <p:spPr>
          <a:xfrm>
            <a:off x="11493475" y="6400413"/>
            <a:ext cx="279884" cy="276999"/>
          </a:xfrm>
          <a:prstGeom prst="rect">
            <a:avLst/>
          </a:prstGeom>
        </p:spPr>
        <p:txBody>
          <a:bodyPr vert="horz" wrap="none" lIns="91440" tIns="45720" rIns="0" bIns="45720" rtlCol="0" anchor="ctr">
            <a:spAutoFit/>
          </a:bodyPr>
          <a:lstStyle>
            <a:lvl1pPr algn="r">
              <a:defRPr sz="1200">
                <a:solidFill>
                  <a:schemeClr val="tx1"/>
                </a:solidFill>
              </a:defRPr>
            </a:lvl1pPr>
          </a:lstStyle>
          <a:p>
            <a:fld id="{9FF74395-904F-4ACB-9384-37E9B128F63B}" type="slidenum">
              <a:rPr lang="en-IN" smtClean="0"/>
              <a:pPr/>
              <a:t>‹#›</a:t>
            </a:fld>
            <a:endParaRPr lang="en-IN"/>
          </a:p>
        </p:txBody>
      </p:sp>
    </p:spTree>
    <p:extLst>
      <p:ext uri="{BB962C8B-B14F-4D97-AF65-F5344CB8AC3E}">
        <p14:creationId xmlns:p14="http://schemas.microsoft.com/office/powerpoint/2010/main" val="62794653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Lst>
  <p:transition>
    <p:fade/>
  </p:transition>
  <p:hf hdr="0" ftr="0" dt="0"/>
  <p:txStyles>
    <p:titleStyle>
      <a:lvl1pPr algn="l" defTabSz="914192"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userDrawn="1">
          <p15:clr>
            <a:srgbClr val="F26B43"/>
          </p15:clr>
        </p15:guide>
        <p15:guide id="17" pos="7416" userDrawn="1">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36" userDrawn="1">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9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459490"/>
      </p:ext>
    </p:extLst>
  </p:cSld>
  <p:clrMap bg1="lt1" tx1="dk1" bg2="lt2" tx2="dk2" accent1="accent1" accent2="accent2" accent3="accent3" accent4="accent4" accent5="accent5" accent6="accent6" hlink="hlink" folHlink="folHlink"/>
  <p:sldLayoutIdLst>
    <p:sldLayoutId id="2147492481" r:id="rId1"/>
    <p:sldLayoutId id="2147492482" r:id="rId2"/>
    <p:sldLayoutId id="2147492483" r:id="rId3"/>
    <p:sldLayoutId id="2147492484" r:id="rId4"/>
    <p:sldLayoutId id="2147492485" r:id="rId5"/>
    <p:sldLayoutId id="2147492486" r:id="rId6"/>
    <p:sldLayoutId id="2147492487" r:id="rId7"/>
    <p:sldLayoutId id="2147492488" r:id="rId8"/>
    <p:sldLayoutId id="2147492489" r:id="rId9"/>
    <p:sldLayoutId id="2147492490" r:id="rId10"/>
    <p:sldLayoutId id="2147492491" r:id="rId11"/>
    <p:sldLayoutId id="2147492492" r:id="rId12"/>
    <p:sldLayoutId id="2147492493" r:id="rId13"/>
    <p:sldLayoutId id="2147492494" r:id="rId14"/>
    <p:sldLayoutId id="2147492495" r:id="rId15"/>
    <p:sldLayoutId id="2147492496" r:id="rId16"/>
    <p:sldLayoutId id="2147492497" r:id="rId17"/>
    <p:sldLayoutId id="2147492498" r:id="rId18"/>
    <p:sldLayoutId id="2147483780" r:id="rId19"/>
    <p:sldLayoutId id="2147492836" r:id="rId20"/>
  </p:sldLayoutIdLst>
  <p:transition>
    <p:fade/>
  </p:transition>
  <p:hf hdr="0" ftr="0" dt="0"/>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5780112"/>
      </p:ext>
    </p:extLst>
  </p:cSld>
  <p:clrMap bg1="lt1" tx1="dk1" bg2="lt2" tx2="dk2" accent1="accent1" accent2="accent2" accent3="accent3" accent4="accent4" accent5="accent5" accent6="accent6" hlink="hlink" folHlink="folHlink"/>
  <p:sldLayoutIdLst>
    <p:sldLayoutId id="2147492819" r:id="rId1"/>
    <p:sldLayoutId id="2147492820" r:id="rId2"/>
    <p:sldLayoutId id="2147492821" r:id="rId3"/>
    <p:sldLayoutId id="2147492822" r:id="rId4"/>
    <p:sldLayoutId id="2147492823" r:id="rId5"/>
    <p:sldLayoutId id="2147492824" r:id="rId6"/>
    <p:sldLayoutId id="2147492825" r:id="rId7"/>
    <p:sldLayoutId id="2147492826" r:id="rId8"/>
    <p:sldLayoutId id="2147492827" r:id="rId9"/>
    <p:sldLayoutId id="2147492828" r:id="rId10"/>
    <p:sldLayoutId id="2147492829" r:id="rId11"/>
    <p:sldLayoutId id="2147492830" r:id="rId12"/>
    <p:sldLayoutId id="2147492831" r:id="rId13"/>
    <p:sldLayoutId id="2147492832" r:id="rId14"/>
    <p:sldLayoutId id="2147492833" r:id="rId15"/>
    <p:sldLayoutId id="2147492834" r:id="rId16"/>
    <p:sldLayoutId id="2147492835" r:id="rId17"/>
    <p:sldLayoutId id="2147493622"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340355"/>
      </p:ext>
    </p:extLst>
  </p:cSld>
  <p:clrMap bg1="lt1" tx1="dk1" bg2="lt2" tx2="dk2" accent1="accent1" accent2="accent2" accent3="accent3" accent4="accent4" accent5="accent5" accent6="accent6" hlink="hlink" folHlink="folHlink"/>
  <p:sldLayoutIdLst>
    <p:sldLayoutId id="2147493017" r:id="rId1"/>
    <p:sldLayoutId id="2147493018" r:id="rId2"/>
    <p:sldLayoutId id="2147493019" r:id="rId3"/>
    <p:sldLayoutId id="2147493020" r:id="rId4"/>
    <p:sldLayoutId id="2147493021" r:id="rId5"/>
    <p:sldLayoutId id="2147493022" r:id="rId6"/>
    <p:sldLayoutId id="2147493023" r:id="rId7"/>
    <p:sldLayoutId id="2147493024" r:id="rId8"/>
    <p:sldLayoutId id="2147493025" r:id="rId9"/>
    <p:sldLayoutId id="2147493026" r:id="rId10"/>
    <p:sldLayoutId id="2147493027" r:id="rId11"/>
    <p:sldLayoutId id="2147493028" r:id="rId12"/>
    <p:sldLayoutId id="2147493029" r:id="rId13"/>
    <p:sldLayoutId id="2147493030" r:id="rId14"/>
    <p:sldLayoutId id="2147493031" r:id="rId15"/>
    <p:sldLayoutId id="2147493032" r:id="rId16"/>
    <p:sldLayoutId id="2147493033" r:id="rId17"/>
    <p:sldLayoutId id="2147493034" r:id="rId18"/>
    <p:sldLayoutId id="2147493035" r:id="rId19"/>
    <p:sldLayoutId id="2147493036" r:id="rId20"/>
    <p:sldLayoutId id="2147493037" r:id="rId21"/>
    <p:sldLayoutId id="2147493038" r:id="rId22"/>
    <p:sldLayoutId id="2147493039" r:id="rId23"/>
    <p:sldLayoutId id="2147493040" r:id="rId24"/>
    <p:sldLayoutId id="2147493041" r:id="rId25"/>
    <p:sldLayoutId id="2147493042" r:id="rId26"/>
    <p:sldLayoutId id="2147493043" r:id="rId27"/>
    <p:sldLayoutId id="2147493044" r:id="rId28"/>
    <p:sldLayoutId id="2147493045" r:id="rId29"/>
    <p:sldLayoutId id="2147493046" r:id="rId30"/>
    <p:sldLayoutId id="2147493047" r:id="rId31"/>
    <p:sldLayoutId id="2147493048" r:id="rId32"/>
    <p:sldLayoutId id="2147493049" r:id="rId33"/>
    <p:sldLayoutId id="2147493050" r:id="rId34"/>
    <p:sldLayoutId id="2147493051" r:id="rId35"/>
    <p:sldLayoutId id="2147493052" r:id="rId36"/>
    <p:sldLayoutId id="2147493053" r:id="rId37"/>
    <p:sldLayoutId id="2147493054" r:id="rId38"/>
    <p:sldLayoutId id="2147493055" r:id="rId39"/>
    <p:sldLayoutId id="2147493056"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81825506"/>
      </p:ext>
    </p:extLst>
  </p:cSld>
  <p:clrMap bg1="lt1" tx1="dk1" bg2="lt2" tx2="dk2" accent1="accent1" accent2="accent2" accent3="accent3" accent4="accent4" accent5="accent5" accent6="accent6" hlink="hlink" folHlink="folHlink"/>
  <p:sldLayoutIdLst>
    <p:sldLayoutId id="2147493221" r:id="rId1"/>
    <p:sldLayoutId id="2147493222" r:id="rId2"/>
    <p:sldLayoutId id="2147493223" r:id="rId3"/>
    <p:sldLayoutId id="2147493224" r:id="rId4"/>
    <p:sldLayoutId id="2147493225" r:id="rId5"/>
    <p:sldLayoutId id="2147493226" r:id="rId6"/>
    <p:sldLayoutId id="2147493227" r:id="rId7"/>
    <p:sldLayoutId id="2147493228" r:id="rId8"/>
    <p:sldLayoutId id="2147493229" r:id="rId9"/>
    <p:sldLayoutId id="2147493230" r:id="rId10"/>
    <p:sldLayoutId id="2147493231" r:id="rId11"/>
    <p:sldLayoutId id="2147493232" r:id="rId12"/>
    <p:sldLayoutId id="2147493233" r:id="rId13"/>
    <p:sldLayoutId id="2147493234" r:id="rId14"/>
    <p:sldLayoutId id="2147493235" r:id="rId15"/>
    <p:sldLayoutId id="2147493236" r:id="rId16"/>
    <p:sldLayoutId id="2147493237" r:id="rId17"/>
    <p:sldLayoutId id="2147493238" r:id="rId18"/>
    <p:sldLayoutId id="2147493239" r:id="rId19"/>
    <p:sldLayoutId id="2147493240" r:id="rId20"/>
    <p:sldLayoutId id="2147493241" r:id="rId21"/>
    <p:sldLayoutId id="2147493242" r:id="rId22"/>
    <p:sldLayoutId id="2147493243" r:id="rId23"/>
    <p:sldLayoutId id="2147493244" r:id="rId24"/>
    <p:sldLayoutId id="2147493245" r:id="rId25"/>
    <p:sldLayoutId id="2147493246" r:id="rId26"/>
    <p:sldLayoutId id="2147493247" r:id="rId27"/>
    <p:sldLayoutId id="2147493248" r:id="rId28"/>
    <p:sldLayoutId id="2147493249" r:id="rId29"/>
    <p:sldLayoutId id="2147493250" r:id="rId30"/>
    <p:sldLayoutId id="2147493251" r:id="rId31"/>
    <p:sldLayoutId id="2147493252" r:id="rId32"/>
    <p:sldLayoutId id="2147493253" r:id="rId33"/>
    <p:sldLayoutId id="2147493254" r:id="rId34"/>
    <p:sldLayoutId id="2147493255" r:id="rId35"/>
    <p:sldLayoutId id="2147493256" r:id="rId36"/>
    <p:sldLayoutId id="2147493257" r:id="rId37"/>
    <p:sldLayoutId id="2147493258" r:id="rId38"/>
    <p:sldLayoutId id="2147493259" r:id="rId39"/>
    <p:sldLayoutId id="2147493260" r:id="rId40"/>
    <p:sldLayoutId id="2147493261" r:id="rId41"/>
    <p:sldLayoutId id="2147493262" r:id="rId42"/>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33962007"/>
      </p:ext>
    </p:extLst>
  </p:cSld>
  <p:clrMap bg1="lt1" tx1="dk1" bg2="lt2" tx2="dk2" accent1="accent1" accent2="accent2" accent3="accent3" accent4="accent4" accent5="accent5" accent6="accent6" hlink="hlink" folHlink="folHlink"/>
  <p:sldLayoutIdLst>
    <p:sldLayoutId id="2147493317" r:id="rId1"/>
    <p:sldLayoutId id="2147493318" r:id="rId2"/>
    <p:sldLayoutId id="2147493319" r:id="rId3"/>
    <p:sldLayoutId id="2147493320" r:id="rId4"/>
    <p:sldLayoutId id="2147493321" r:id="rId5"/>
    <p:sldLayoutId id="2147493322" r:id="rId6"/>
    <p:sldLayoutId id="2147493323" r:id="rId7"/>
    <p:sldLayoutId id="2147493324" r:id="rId8"/>
    <p:sldLayoutId id="2147493325" r:id="rId9"/>
    <p:sldLayoutId id="2147493326" r:id="rId10"/>
    <p:sldLayoutId id="2147493327" r:id="rId11"/>
    <p:sldLayoutId id="2147493328" r:id="rId12"/>
    <p:sldLayoutId id="2147493329" r:id="rId13"/>
    <p:sldLayoutId id="2147493330" r:id="rId14"/>
    <p:sldLayoutId id="2147493331" r:id="rId15"/>
    <p:sldLayoutId id="2147493332" r:id="rId16"/>
    <p:sldLayoutId id="2147493333" r:id="rId17"/>
    <p:sldLayoutId id="2147493334" r:id="rId18"/>
    <p:sldLayoutId id="2147493335" r:id="rId19"/>
    <p:sldLayoutId id="2147493336" r:id="rId20"/>
    <p:sldLayoutId id="2147493337" r:id="rId21"/>
    <p:sldLayoutId id="2147493338" r:id="rId22"/>
    <p:sldLayoutId id="2147493339" r:id="rId23"/>
    <p:sldLayoutId id="2147493340" r:id="rId24"/>
    <p:sldLayoutId id="2147493341" r:id="rId25"/>
    <p:sldLayoutId id="2147493342" r:id="rId26"/>
    <p:sldLayoutId id="2147493343" r:id="rId27"/>
    <p:sldLayoutId id="2147493344" r:id="rId28"/>
    <p:sldLayoutId id="2147493345" r:id="rId29"/>
    <p:sldLayoutId id="2147493346" r:id="rId30"/>
    <p:sldLayoutId id="2147493347" r:id="rId31"/>
    <p:sldLayoutId id="2147493348" r:id="rId32"/>
    <p:sldLayoutId id="2147493349" r:id="rId33"/>
    <p:sldLayoutId id="2147493350" r:id="rId34"/>
    <p:sldLayoutId id="2147493351" r:id="rId35"/>
    <p:sldLayoutId id="2147493352" r:id="rId36"/>
    <p:sldLayoutId id="2147493353" r:id="rId37"/>
    <p:sldLayoutId id="2147493354" r:id="rId38"/>
    <p:sldLayoutId id="2147493355" r:id="rId39"/>
    <p:sldLayoutId id="2147493356" r:id="rId40"/>
    <p:sldLayoutId id="2147493357" r:id="rId41"/>
    <p:sldLayoutId id="2147493358" r:id="rId42"/>
    <p:sldLayoutId id="2147493359" r:id="rId43"/>
    <p:sldLayoutId id="2147493360" r:id="rId44"/>
    <p:sldLayoutId id="2147493361" r:id="rId45"/>
    <p:sldLayoutId id="2147493362" r:id="rId46"/>
    <p:sldLayoutId id="2147493363" r:id="rId47"/>
    <p:sldLayoutId id="2147493364" r:id="rId48"/>
    <p:sldLayoutId id="2147493365" r:id="rId49"/>
    <p:sldLayoutId id="2147493366" r:id="rId50"/>
    <p:sldLayoutId id="2147493367" r:id="rId51"/>
    <p:sldLayoutId id="2147493368" r:id="rId52"/>
    <p:sldLayoutId id="2147493369" r:id="rId53"/>
    <p:sldLayoutId id="2147493370" r:id="rId54"/>
    <p:sldLayoutId id="2147493371" r:id="rId55"/>
    <p:sldLayoutId id="2147493372" r:id="rId56"/>
    <p:sldLayoutId id="2147493373" r:id="rId57"/>
    <p:sldLayoutId id="2147493374" r:id="rId58"/>
    <p:sldLayoutId id="2147493375" r:id="rId59"/>
    <p:sldLayoutId id="2147493376" r:id="rId60"/>
    <p:sldLayoutId id="2147493377" r:id="rId61"/>
    <p:sldLayoutId id="2147493378" r:id="rId62"/>
    <p:sldLayoutId id="2147493379" r:id="rId63"/>
    <p:sldLayoutId id="2147493380" r:id="rId64"/>
    <p:sldLayoutId id="2147493381" r:id="rId65"/>
    <p:sldLayoutId id="2147493382" r:id="rId66"/>
    <p:sldLayoutId id="2147493383" r:id="rId67"/>
    <p:sldLayoutId id="2147493384" r:id="rId68"/>
    <p:sldLayoutId id="2147493385" r:id="rId69"/>
    <p:sldLayoutId id="2147493386" r:id="rId70"/>
    <p:sldLayoutId id="2147493389" r:id="rId71"/>
    <p:sldLayoutId id="2147493390" r:id="rId72"/>
    <p:sldLayoutId id="2147493391"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B197CB-1310-451B-8F83-172EF4568CF7}"/>
              </a:ext>
            </a:extLst>
          </p:cNvPr>
          <p:cNvSpPr>
            <a:spLocks noGrp="1"/>
          </p:cNvSpPr>
          <p:nvPr>
            <p:ph type="title"/>
          </p:nvPr>
        </p:nvSpPr>
        <p:spPr>
          <a:xfrm>
            <a:off x="716280" y="136525"/>
            <a:ext cx="11049000" cy="64410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75C3F02-DA59-46D5-9FDF-15E159DF9247}"/>
              </a:ext>
            </a:extLst>
          </p:cNvPr>
          <p:cNvSpPr>
            <a:spLocks noGrp="1"/>
          </p:cNvSpPr>
          <p:nvPr>
            <p:ph type="body" idx="1"/>
          </p:nvPr>
        </p:nvSpPr>
        <p:spPr>
          <a:xfrm>
            <a:off x="716280" y="1341120"/>
            <a:ext cx="10764520" cy="483584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765005871"/>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 id="2147493408" r:id="rId15"/>
    <p:sldLayoutId id="2147493409" r:id="rId16"/>
  </p:sldLayoutIdLst>
  <p:txStyles>
    <p:titleStyle>
      <a:lvl1pPr algn="l" defTabSz="914400" rtl="0" eaLnBrk="1" latinLnBrk="0" hangingPunct="1">
        <a:lnSpc>
          <a:spcPct val="90000"/>
        </a:lnSpc>
        <a:spcBef>
          <a:spcPct val="0"/>
        </a:spcBef>
        <a:buNone/>
        <a:defRPr sz="4400" b="0" kern="1200">
          <a:solidFill>
            <a:srgbClr val="0070C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rgbClr val="0070C0"/>
        </a:buClr>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rgbClr val="0070C0"/>
        </a:buClr>
        <a:buFont typeface="Wingdings" panose="05000000000000000000" pitchFamily="2"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rgbClr val="0070C0"/>
        </a:buClr>
        <a:buFont typeface="Wingdings" panose="05000000000000000000" pitchFamily="2" charset="2"/>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28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279.xml"/><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79.xml"/><Relationship Id="rId5" Type="http://schemas.openxmlformats.org/officeDocument/2006/relationships/image" Target="../media/image94.emf"/><Relationship Id="rId4" Type="http://schemas.openxmlformats.org/officeDocument/2006/relationships/image" Target="../media/image93.emf"/></Relationships>
</file>

<file path=ppt/slides/_rels/slide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79.xml"/></Relationships>
</file>

<file path=ppt/slides/_rels/slide7.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slideLayout" Target="../slideLayouts/slideLayout279.xml"/><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79.xml"/></Relationships>
</file>

<file path=ppt/slides/_rels/slide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xml"/><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6"/>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
        <p:nvSpPr>
          <p:cNvPr id="3" name="TextBox 2">
            <a:extLst>
              <a:ext uri="{FF2B5EF4-FFF2-40B4-BE49-F238E27FC236}">
                <a16:creationId xmlns:a16="http://schemas.microsoft.com/office/drawing/2014/main" id="{D4EEF675-3C65-4198-94D9-26BCB0A80BB5}"/>
              </a:ext>
            </a:extLst>
          </p:cNvPr>
          <p:cNvSpPr txBox="1"/>
          <p:nvPr/>
        </p:nvSpPr>
        <p:spPr>
          <a:xfrm>
            <a:off x="10674315" y="6632953"/>
            <a:ext cx="1219709" cy="153888"/>
          </a:xfrm>
          <a:prstGeom prst="rect">
            <a:avLst/>
          </a:prstGeom>
          <a:noFill/>
        </p:spPr>
        <p:txBody>
          <a:bodyPr wrap="square" lIns="0" tIns="0" rIns="0" bIns="0" rtlCol="0">
            <a:spAutoFit/>
          </a:bodyPr>
          <a:lstStyle/>
          <a:p>
            <a:pPr algn="l"/>
            <a:r>
              <a:rPr lang="en-US" sz="1000" dirty="0"/>
              <a:t>Version : 2022-08-10</a:t>
            </a:r>
          </a:p>
        </p:txBody>
      </p:sp>
    </p:spTree>
    <p:extLst>
      <p:ext uri="{BB962C8B-B14F-4D97-AF65-F5344CB8AC3E}">
        <p14:creationId xmlns:p14="http://schemas.microsoft.com/office/powerpoint/2010/main" val="1797308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future of the business handshake">
            <a:extLst>
              <a:ext uri="{FF2B5EF4-FFF2-40B4-BE49-F238E27FC236}">
                <a16:creationId xmlns:a16="http://schemas.microsoft.com/office/drawing/2014/main" id="{0E782C61-2CCA-438E-96C0-0992FA770E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023A29-2736-4104-B194-783CAF3FED33}"/>
              </a:ext>
            </a:extLst>
          </p:cNvPr>
          <p:cNvSpPr/>
          <p:nvPr/>
        </p:nvSpPr>
        <p:spPr>
          <a:xfrm>
            <a:off x="0" y="5228985"/>
            <a:ext cx="12192000" cy="162901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72CDCE10-636B-4BC2-9327-71DD3508DB06}"/>
              </a:ext>
            </a:extLst>
          </p:cNvPr>
          <p:cNvSpPr txBox="1"/>
          <p:nvPr/>
        </p:nvSpPr>
        <p:spPr>
          <a:xfrm>
            <a:off x="320040" y="5228985"/>
            <a:ext cx="1157478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5B9BD5">
                    <a:lumMod val="40000"/>
                    <a:lumOff val="60000"/>
                  </a:srgbClr>
                </a:solidFill>
                <a:latin typeface="Segoe UI Light" panose="020B0502040204020203" pitchFamily="34" charset="0"/>
                <a:cs typeface="Segoe UI Light" panose="020B0502040204020203" pitchFamily="34" charset="0"/>
              </a:rPr>
              <a:t>Conclusion</a:t>
            </a:r>
            <a:endParaRPr kumimoji="0" lang="en-US" sz="8800" b="0" i="0" u="none" strike="noStrike" kern="1200" cap="none" spc="0" normalizeH="0" baseline="0" noProof="0" dirty="0">
              <a:ln>
                <a:noFill/>
              </a:ln>
              <a:solidFill>
                <a:srgbClr val="5B9BD5">
                  <a:lumMod val="40000"/>
                  <a:lumOff val="60000"/>
                </a:srgbClr>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677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Definition</a:t>
            </a:r>
          </a:p>
        </p:txBody>
      </p:sp>
      <p:sp>
        <p:nvSpPr>
          <p:cNvPr id="3" name="TextBox 2">
            <a:extLst>
              <a:ext uri="{FF2B5EF4-FFF2-40B4-BE49-F238E27FC236}">
                <a16:creationId xmlns:a16="http://schemas.microsoft.com/office/drawing/2014/main" id="{09E7E70F-AB78-4353-9122-54105D024685}"/>
              </a:ext>
            </a:extLst>
          </p:cNvPr>
          <p:cNvSpPr txBox="1"/>
          <p:nvPr/>
        </p:nvSpPr>
        <p:spPr>
          <a:xfrm>
            <a:off x="1198985" y="1490007"/>
            <a:ext cx="10171096" cy="3877985"/>
          </a:xfrm>
          <a:prstGeom prst="rect">
            <a:avLst/>
          </a:prstGeom>
          <a:noFill/>
        </p:spPr>
        <p:txBody>
          <a:bodyPr wrap="square" lIns="0" tIns="0" rIns="0" bIns="0" rtlCol="0">
            <a:spAutoFit/>
          </a:bodyPr>
          <a:lstStyle/>
          <a:p>
            <a:pPr algn="ctr"/>
            <a:r>
              <a:rPr lang="en-US" sz="3600" i="1" dirty="0"/>
              <a:t>Data Lifecycle Management (DLM) protects </a:t>
            </a:r>
          </a:p>
          <a:p>
            <a:pPr algn="ctr"/>
            <a:r>
              <a:rPr lang="en-US" sz="3600" i="1" dirty="0"/>
              <a:t>important data during its retention period</a:t>
            </a:r>
          </a:p>
          <a:p>
            <a:pPr algn="ctr"/>
            <a:r>
              <a:rPr lang="en-US" sz="3600" i="1" dirty="0"/>
              <a:t>It can also erase old data </a:t>
            </a:r>
          </a:p>
          <a:p>
            <a:pPr algn="ctr"/>
            <a:endParaRPr lang="en-US" sz="3600" i="1" dirty="0"/>
          </a:p>
          <a:p>
            <a:pPr algn="ctr"/>
            <a:r>
              <a:rPr lang="en-US" sz="3600" i="1" dirty="0"/>
              <a:t>Records Management extends DLM </a:t>
            </a:r>
          </a:p>
          <a:p>
            <a:pPr algn="ctr"/>
            <a:r>
              <a:rPr lang="en-US" sz="3600" i="1" dirty="0"/>
              <a:t>to prevent records updates or deletion</a:t>
            </a:r>
          </a:p>
          <a:p>
            <a:pPr algn="ctr"/>
            <a:endParaRPr lang="en-US" sz="3600" i="1" dirty="0"/>
          </a:p>
        </p:txBody>
      </p:sp>
    </p:spTree>
    <p:extLst>
      <p:ext uri="{BB962C8B-B14F-4D97-AF65-F5344CB8AC3E}">
        <p14:creationId xmlns:p14="http://schemas.microsoft.com/office/powerpoint/2010/main" val="891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Context</a:t>
            </a:r>
          </a:p>
        </p:txBody>
      </p:sp>
      <p:pic>
        <p:nvPicPr>
          <p:cNvPr id="3" name="Picture 2">
            <a:extLst>
              <a:ext uri="{FF2B5EF4-FFF2-40B4-BE49-F238E27FC236}">
                <a16:creationId xmlns:a16="http://schemas.microsoft.com/office/drawing/2014/main" id="{11ECF5C9-F41B-977B-4259-AEB5F2353B79}"/>
              </a:ext>
            </a:extLst>
          </p:cNvPr>
          <p:cNvPicPr>
            <a:picLocks noChangeAspect="1"/>
          </p:cNvPicPr>
          <p:nvPr/>
        </p:nvPicPr>
        <p:blipFill>
          <a:blip r:embed="rId3"/>
          <a:stretch>
            <a:fillRect/>
          </a:stretch>
        </p:blipFill>
        <p:spPr>
          <a:xfrm>
            <a:off x="3881913" y="3325740"/>
            <a:ext cx="3869056" cy="2731770"/>
          </a:xfrm>
          <a:prstGeom prst="rect">
            <a:avLst/>
          </a:prstGeom>
        </p:spPr>
      </p:pic>
      <p:grpSp>
        <p:nvGrpSpPr>
          <p:cNvPr id="13" name="Group 12">
            <a:extLst>
              <a:ext uri="{FF2B5EF4-FFF2-40B4-BE49-F238E27FC236}">
                <a16:creationId xmlns:a16="http://schemas.microsoft.com/office/drawing/2014/main" id="{A0E4D322-DCD9-312E-CA0A-17996501A36B}"/>
              </a:ext>
            </a:extLst>
          </p:cNvPr>
          <p:cNvGrpSpPr/>
          <p:nvPr/>
        </p:nvGrpSpPr>
        <p:grpSpPr>
          <a:xfrm>
            <a:off x="1237707" y="490538"/>
            <a:ext cx="5915569" cy="434975"/>
            <a:chOff x="1237707" y="490538"/>
            <a:chExt cx="5915569" cy="434975"/>
          </a:xfrm>
        </p:grpSpPr>
        <p:sp>
          <p:nvSpPr>
            <p:cNvPr id="97" name="Freeform 70">
              <a:extLst>
                <a:ext uri="{FF2B5EF4-FFF2-40B4-BE49-F238E27FC236}">
                  <a16:creationId xmlns:a16="http://schemas.microsoft.com/office/drawing/2014/main" id="{CB615FBA-10D8-4B3D-8F79-F013681FA95C}"/>
                </a:ext>
              </a:extLst>
            </p:cNvPr>
            <p:cNvSpPr>
              <a:spLocks/>
            </p:cNvSpPr>
            <p:nvPr/>
          </p:nvSpPr>
          <p:spPr bwMode="auto">
            <a:xfrm>
              <a:off x="5435600" y="490538"/>
              <a:ext cx="1155700"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2"/>
                  </a:cubicBezTo>
                  <a:lnTo>
                    <a:pt x="3232" y="323"/>
                  </a:lnTo>
                  <a:cubicBezTo>
                    <a:pt x="3232" y="144"/>
                    <a:pt x="3087" y="0"/>
                    <a:pt x="2909" y="0"/>
                  </a:cubicBezTo>
                  <a:lnTo>
                    <a:pt x="323" y="0"/>
                  </a:lnTo>
                  <a:cubicBezTo>
                    <a:pt x="145" y="0"/>
                    <a:pt x="0" y="144"/>
                    <a:pt x="0" y="323"/>
                  </a:cubicBezTo>
                  <a:lnTo>
                    <a:pt x="0" y="892"/>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71">
              <a:extLst>
                <a:ext uri="{FF2B5EF4-FFF2-40B4-BE49-F238E27FC236}">
                  <a16:creationId xmlns:a16="http://schemas.microsoft.com/office/drawing/2014/main" id="{FAB07272-0E42-4BB3-BCA3-BBF1EAC3E3C6}"/>
                </a:ext>
              </a:extLst>
            </p:cNvPr>
            <p:cNvSpPr>
              <a:spLocks/>
            </p:cNvSpPr>
            <p:nvPr/>
          </p:nvSpPr>
          <p:spPr bwMode="auto">
            <a:xfrm>
              <a:off x="5435600" y="490538"/>
              <a:ext cx="1155700" cy="434975"/>
            </a:xfrm>
            <a:custGeom>
              <a:avLst/>
              <a:gdLst>
                <a:gd name="T0" fmla="*/ 323 w 3232"/>
                <a:gd name="T1" fmla="*/ 1216 h 1216"/>
                <a:gd name="T2" fmla="*/ 2909 w 3232"/>
                <a:gd name="T3" fmla="*/ 1216 h 1216"/>
                <a:gd name="T4" fmla="*/ 3232 w 3232"/>
                <a:gd name="T5" fmla="*/ 892 h 1216"/>
                <a:gd name="T6" fmla="*/ 3232 w 3232"/>
                <a:gd name="T7" fmla="*/ 323 h 1216"/>
                <a:gd name="T8" fmla="*/ 2909 w 3232"/>
                <a:gd name="T9" fmla="*/ 0 h 1216"/>
                <a:gd name="T10" fmla="*/ 323 w 3232"/>
                <a:gd name="T11" fmla="*/ 0 h 1216"/>
                <a:gd name="T12" fmla="*/ 0 w 3232"/>
                <a:gd name="T13" fmla="*/ 323 h 1216"/>
                <a:gd name="T14" fmla="*/ 0 w 3232"/>
                <a:gd name="T15" fmla="*/ 892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2"/>
                  </a:cubicBezTo>
                  <a:lnTo>
                    <a:pt x="3232" y="323"/>
                  </a:lnTo>
                  <a:cubicBezTo>
                    <a:pt x="3232" y="144"/>
                    <a:pt x="3087" y="0"/>
                    <a:pt x="2909" y="0"/>
                  </a:cubicBezTo>
                  <a:lnTo>
                    <a:pt x="323" y="0"/>
                  </a:lnTo>
                  <a:cubicBezTo>
                    <a:pt x="145" y="0"/>
                    <a:pt x="0" y="144"/>
                    <a:pt x="0" y="323"/>
                  </a:cubicBezTo>
                  <a:lnTo>
                    <a:pt x="0" y="892"/>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Rectangle 72">
              <a:extLst>
                <a:ext uri="{FF2B5EF4-FFF2-40B4-BE49-F238E27FC236}">
                  <a16:creationId xmlns:a16="http://schemas.microsoft.com/office/drawing/2014/main" id="{6D0A27D3-1B36-41C4-967F-FF02BC3DD28A}"/>
                </a:ext>
              </a:extLst>
            </p:cNvPr>
            <p:cNvSpPr>
              <a:spLocks noChangeArrowheads="1"/>
            </p:cNvSpPr>
            <p:nvPr/>
          </p:nvSpPr>
          <p:spPr bwMode="auto">
            <a:xfrm>
              <a:off x="5678488" y="538163"/>
              <a:ext cx="7826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Retention &amp;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73">
              <a:extLst>
                <a:ext uri="{FF2B5EF4-FFF2-40B4-BE49-F238E27FC236}">
                  <a16:creationId xmlns:a16="http://schemas.microsoft.com/office/drawing/2014/main" id="{72DC5E39-62D8-4955-A2A9-571784810B82}"/>
                </a:ext>
              </a:extLst>
            </p:cNvPr>
            <p:cNvSpPr>
              <a:spLocks noChangeArrowheads="1"/>
            </p:cNvSpPr>
            <p:nvPr/>
          </p:nvSpPr>
          <p:spPr bwMode="auto">
            <a:xfrm>
              <a:off x="5540375" y="704850"/>
              <a:ext cx="1030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Deletion 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77">
              <a:extLst>
                <a:ext uri="{FF2B5EF4-FFF2-40B4-BE49-F238E27FC236}">
                  <a16:creationId xmlns:a16="http://schemas.microsoft.com/office/drawing/2014/main" id="{66ED543D-B50E-4920-90D8-BB5E682970DA}"/>
                </a:ext>
              </a:extLst>
            </p:cNvPr>
            <p:cNvSpPr>
              <a:spLocks noChangeArrowheads="1"/>
            </p:cNvSpPr>
            <p:nvPr/>
          </p:nvSpPr>
          <p:spPr bwMode="auto">
            <a:xfrm>
              <a:off x="6672263" y="549275"/>
              <a:ext cx="4127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egoe UI" panose="020B0502040204020203"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Rectangle 78">
              <a:extLst>
                <a:ext uri="{FF2B5EF4-FFF2-40B4-BE49-F238E27FC236}">
                  <a16:creationId xmlns:a16="http://schemas.microsoft.com/office/drawing/2014/main" id="{C2E5FE47-AFD5-4192-9A0B-10A38C935E91}"/>
                </a:ext>
              </a:extLst>
            </p:cNvPr>
            <p:cNvSpPr>
              <a:spLocks noChangeArrowheads="1"/>
            </p:cNvSpPr>
            <p:nvPr/>
          </p:nvSpPr>
          <p:spPr bwMode="auto">
            <a:xfrm>
              <a:off x="6672263" y="695325"/>
              <a:ext cx="4810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5A1B710-D79A-DE89-207E-708508B292C9}"/>
                </a:ext>
              </a:extLst>
            </p:cNvPr>
            <p:cNvSpPr txBox="1"/>
            <p:nvPr/>
          </p:nvSpPr>
          <p:spPr>
            <a:xfrm>
              <a:off x="1237707" y="538163"/>
              <a:ext cx="1354538"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Definition</a:t>
              </a:r>
            </a:p>
          </p:txBody>
        </p:sp>
      </p:grpSp>
      <p:grpSp>
        <p:nvGrpSpPr>
          <p:cNvPr id="11" name="Group 10">
            <a:extLst>
              <a:ext uri="{FF2B5EF4-FFF2-40B4-BE49-F238E27FC236}">
                <a16:creationId xmlns:a16="http://schemas.microsoft.com/office/drawing/2014/main" id="{B1151820-05D8-AA6D-5ED1-8BC784FE8EFF}"/>
              </a:ext>
            </a:extLst>
          </p:cNvPr>
          <p:cNvGrpSpPr/>
          <p:nvPr/>
        </p:nvGrpSpPr>
        <p:grpSpPr>
          <a:xfrm>
            <a:off x="1176793" y="1587500"/>
            <a:ext cx="8762545" cy="1239838"/>
            <a:chOff x="1176793" y="1587500"/>
            <a:chExt cx="8762545" cy="1239838"/>
          </a:xfrm>
        </p:grpSpPr>
        <p:grpSp>
          <p:nvGrpSpPr>
            <p:cNvPr id="141" name="Group 140">
              <a:extLst>
                <a:ext uri="{FF2B5EF4-FFF2-40B4-BE49-F238E27FC236}">
                  <a16:creationId xmlns:a16="http://schemas.microsoft.com/office/drawing/2014/main" id="{18338E44-A85A-4156-B972-9A87091319A8}"/>
                </a:ext>
              </a:extLst>
            </p:cNvPr>
            <p:cNvGrpSpPr/>
            <p:nvPr/>
          </p:nvGrpSpPr>
          <p:grpSpPr>
            <a:xfrm>
              <a:off x="3671888" y="1587500"/>
              <a:ext cx="6267450" cy="1239838"/>
              <a:chOff x="3671888" y="1587500"/>
              <a:chExt cx="6267450" cy="1239838"/>
            </a:xfrm>
          </p:grpSpPr>
          <p:sp>
            <p:nvSpPr>
              <p:cNvPr id="79" name="Freeform 52">
                <a:extLst>
                  <a:ext uri="{FF2B5EF4-FFF2-40B4-BE49-F238E27FC236}">
                    <a16:creationId xmlns:a16="http://schemas.microsoft.com/office/drawing/2014/main" id="{B10183A8-FBD0-4604-B6AE-E010960117AF}"/>
                  </a:ext>
                </a:extLst>
              </p:cNvPr>
              <p:cNvSpPr>
                <a:spLocks/>
              </p:cNvSpPr>
              <p:nvPr/>
            </p:nvSpPr>
            <p:spPr bwMode="auto">
              <a:xfrm>
                <a:off x="367188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53">
                <a:extLst>
                  <a:ext uri="{FF2B5EF4-FFF2-40B4-BE49-F238E27FC236}">
                    <a16:creationId xmlns:a16="http://schemas.microsoft.com/office/drawing/2014/main" id="{59BCA94D-4B6D-4907-8896-5890B09D7A17}"/>
                  </a:ext>
                </a:extLst>
              </p:cNvPr>
              <p:cNvSpPr>
                <a:spLocks/>
              </p:cNvSpPr>
              <p:nvPr/>
            </p:nvSpPr>
            <p:spPr bwMode="auto">
              <a:xfrm>
                <a:off x="367188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Rectangle 54">
                <a:extLst>
                  <a:ext uri="{FF2B5EF4-FFF2-40B4-BE49-F238E27FC236}">
                    <a16:creationId xmlns:a16="http://schemas.microsoft.com/office/drawing/2014/main" id="{9120514C-9EA7-4868-A967-B049AEBF48DA}"/>
                  </a:ext>
                </a:extLst>
              </p:cNvPr>
              <p:cNvSpPr>
                <a:spLocks noChangeArrowheads="1"/>
              </p:cNvSpPr>
              <p:nvPr/>
            </p:nvSpPr>
            <p:spPr bwMode="auto">
              <a:xfrm>
                <a:off x="3976688" y="1949450"/>
                <a:ext cx="623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Freeform 55">
                <a:extLst>
                  <a:ext uri="{FF2B5EF4-FFF2-40B4-BE49-F238E27FC236}">
                    <a16:creationId xmlns:a16="http://schemas.microsoft.com/office/drawing/2014/main" id="{C0733CBA-DCF5-49BF-B36C-FA1FA56993D9}"/>
                  </a:ext>
                </a:extLst>
              </p:cNvPr>
              <p:cNvSpPr>
                <a:spLocks/>
              </p:cNvSpPr>
              <p:nvPr/>
            </p:nvSpPr>
            <p:spPr bwMode="auto">
              <a:xfrm>
                <a:off x="5402263"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56">
                <a:extLst>
                  <a:ext uri="{FF2B5EF4-FFF2-40B4-BE49-F238E27FC236}">
                    <a16:creationId xmlns:a16="http://schemas.microsoft.com/office/drawing/2014/main" id="{E1624FB5-AFF4-4F19-90F0-55DAE12A204C}"/>
                  </a:ext>
                </a:extLst>
              </p:cNvPr>
              <p:cNvSpPr>
                <a:spLocks/>
              </p:cNvSpPr>
              <p:nvPr/>
            </p:nvSpPr>
            <p:spPr bwMode="auto">
              <a:xfrm>
                <a:off x="5402263"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57">
                <a:extLst>
                  <a:ext uri="{FF2B5EF4-FFF2-40B4-BE49-F238E27FC236}">
                    <a16:creationId xmlns:a16="http://schemas.microsoft.com/office/drawing/2014/main" id="{B13CB41B-383E-431E-AEA8-C9918DA2869E}"/>
                  </a:ext>
                </a:extLst>
              </p:cNvPr>
              <p:cNvSpPr>
                <a:spLocks noChangeArrowheads="1"/>
              </p:cNvSpPr>
              <p:nvPr/>
            </p:nvSpPr>
            <p:spPr bwMode="auto">
              <a:xfrm>
                <a:off x="5672138" y="1865313"/>
                <a:ext cx="698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Disposition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58">
                <a:extLst>
                  <a:ext uri="{FF2B5EF4-FFF2-40B4-BE49-F238E27FC236}">
                    <a16:creationId xmlns:a16="http://schemas.microsoft.com/office/drawing/2014/main" id="{DB0FAA03-82BB-4CD4-867A-0DA1C84E6BA2}"/>
                  </a:ext>
                </a:extLst>
              </p:cNvPr>
              <p:cNvSpPr>
                <a:spLocks noChangeArrowheads="1"/>
              </p:cNvSpPr>
              <p:nvPr/>
            </p:nvSpPr>
            <p:spPr bwMode="auto">
              <a:xfrm>
                <a:off x="5781675" y="2032000"/>
                <a:ext cx="4746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Review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Freeform 59">
                <a:extLst>
                  <a:ext uri="{FF2B5EF4-FFF2-40B4-BE49-F238E27FC236}">
                    <a16:creationId xmlns:a16="http://schemas.microsoft.com/office/drawing/2014/main" id="{598075B4-B369-4DEF-AA3C-8D8D3A855AC6}"/>
                  </a:ext>
                </a:extLst>
              </p:cNvPr>
              <p:cNvSpPr>
                <a:spLocks/>
              </p:cNvSpPr>
              <p:nvPr/>
            </p:nvSpPr>
            <p:spPr bwMode="auto">
              <a:xfrm>
                <a:off x="713263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60">
                <a:extLst>
                  <a:ext uri="{FF2B5EF4-FFF2-40B4-BE49-F238E27FC236}">
                    <a16:creationId xmlns:a16="http://schemas.microsoft.com/office/drawing/2014/main" id="{20796B8B-46BF-4032-AEB9-5480FFFAEDC7}"/>
                  </a:ext>
                </a:extLst>
              </p:cNvPr>
              <p:cNvSpPr>
                <a:spLocks/>
              </p:cNvSpPr>
              <p:nvPr/>
            </p:nvSpPr>
            <p:spPr bwMode="auto">
              <a:xfrm>
                <a:off x="7132638" y="1817688"/>
                <a:ext cx="1155700" cy="434975"/>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4"/>
                      <a:pt x="3087" y="0"/>
                      <a:pt x="2909" y="0"/>
                    </a:cubicBezTo>
                    <a:lnTo>
                      <a:pt x="323" y="0"/>
                    </a:lnTo>
                    <a:cubicBezTo>
                      <a:pt x="145" y="0"/>
                      <a:pt x="0" y="144"/>
                      <a:pt x="0" y="323"/>
                    </a:cubicBezTo>
                    <a:lnTo>
                      <a:pt x="0" y="893"/>
                    </a:lnTo>
                    <a:cubicBezTo>
                      <a:pt x="0" y="1071"/>
                      <a:pt x="145" y="1216"/>
                      <a:pt x="323" y="1216"/>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Rectangle 61">
                <a:extLst>
                  <a:ext uri="{FF2B5EF4-FFF2-40B4-BE49-F238E27FC236}">
                    <a16:creationId xmlns:a16="http://schemas.microsoft.com/office/drawing/2014/main" id="{56470164-C09E-46B1-8CD8-9FE3E7087952}"/>
                  </a:ext>
                </a:extLst>
              </p:cNvPr>
              <p:cNvSpPr>
                <a:spLocks noChangeArrowheads="1"/>
              </p:cNvSpPr>
              <p:nvPr/>
            </p:nvSpPr>
            <p:spPr bwMode="auto">
              <a:xfrm>
                <a:off x="7477125" y="1949450"/>
                <a:ext cx="547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Deletion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Freeform 62">
                <a:extLst>
                  <a:ext uri="{FF2B5EF4-FFF2-40B4-BE49-F238E27FC236}">
                    <a16:creationId xmlns:a16="http://schemas.microsoft.com/office/drawing/2014/main" id="{79BBA44E-595D-427A-9F6E-794C215851C0}"/>
                  </a:ext>
                </a:extLst>
              </p:cNvPr>
              <p:cNvSpPr>
                <a:spLocks noEditPoints="1"/>
              </p:cNvSpPr>
              <p:nvPr/>
            </p:nvSpPr>
            <p:spPr bwMode="auto">
              <a:xfrm>
                <a:off x="4822825" y="2028825"/>
                <a:ext cx="503238" cy="12700"/>
              </a:xfrm>
              <a:custGeom>
                <a:avLst/>
                <a:gdLst>
                  <a:gd name="T0" fmla="*/ 16 w 1408"/>
                  <a:gd name="T1" fmla="*/ 0 h 32"/>
                  <a:gd name="T2" fmla="*/ 240 w 1408"/>
                  <a:gd name="T3" fmla="*/ 0 h 32"/>
                  <a:gd name="T4" fmla="*/ 256 w 1408"/>
                  <a:gd name="T5" fmla="*/ 16 h 32"/>
                  <a:gd name="T6" fmla="*/ 240 w 1408"/>
                  <a:gd name="T7" fmla="*/ 32 h 32"/>
                  <a:gd name="T8" fmla="*/ 16 w 1408"/>
                  <a:gd name="T9" fmla="*/ 32 h 32"/>
                  <a:gd name="T10" fmla="*/ 0 w 1408"/>
                  <a:gd name="T11" fmla="*/ 16 h 32"/>
                  <a:gd name="T12" fmla="*/ 16 w 1408"/>
                  <a:gd name="T13" fmla="*/ 0 h 32"/>
                  <a:gd name="T14" fmla="*/ 400 w 1408"/>
                  <a:gd name="T15" fmla="*/ 0 h 32"/>
                  <a:gd name="T16" fmla="*/ 624 w 1408"/>
                  <a:gd name="T17" fmla="*/ 0 h 32"/>
                  <a:gd name="T18" fmla="*/ 640 w 1408"/>
                  <a:gd name="T19" fmla="*/ 16 h 32"/>
                  <a:gd name="T20" fmla="*/ 624 w 1408"/>
                  <a:gd name="T21" fmla="*/ 32 h 32"/>
                  <a:gd name="T22" fmla="*/ 400 w 1408"/>
                  <a:gd name="T23" fmla="*/ 32 h 32"/>
                  <a:gd name="T24" fmla="*/ 384 w 1408"/>
                  <a:gd name="T25" fmla="*/ 16 h 32"/>
                  <a:gd name="T26" fmla="*/ 400 w 1408"/>
                  <a:gd name="T27" fmla="*/ 0 h 32"/>
                  <a:gd name="T28" fmla="*/ 784 w 1408"/>
                  <a:gd name="T29" fmla="*/ 0 h 32"/>
                  <a:gd name="T30" fmla="*/ 1008 w 1408"/>
                  <a:gd name="T31" fmla="*/ 0 h 32"/>
                  <a:gd name="T32" fmla="*/ 1024 w 1408"/>
                  <a:gd name="T33" fmla="*/ 16 h 32"/>
                  <a:gd name="T34" fmla="*/ 1008 w 1408"/>
                  <a:gd name="T35" fmla="*/ 32 h 32"/>
                  <a:gd name="T36" fmla="*/ 784 w 1408"/>
                  <a:gd name="T37" fmla="*/ 32 h 32"/>
                  <a:gd name="T38" fmla="*/ 768 w 1408"/>
                  <a:gd name="T39" fmla="*/ 16 h 32"/>
                  <a:gd name="T40" fmla="*/ 784 w 1408"/>
                  <a:gd name="T41" fmla="*/ 0 h 32"/>
                  <a:gd name="T42" fmla="*/ 1168 w 1408"/>
                  <a:gd name="T43" fmla="*/ 0 h 32"/>
                  <a:gd name="T44" fmla="*/ 1392 w 1408"/>
                  <a:gd name="T45" fmla="*/ 0 h 32"/>
                  <a:gd name="T46" fmla="*/ 1408 w 1408"/>
                  <a:gd name="T47" fmla="*/ 16 h 32"/>
                  <a:gd name="T48" fmla="*/ 1392 w 1408"/>
                  <a:gd name="T49" fmla="*/ 32 h 32"/>
                  <a:gd name="T50" fmla="*/ 1168 w 1408"/>
                  <a:gd name="T51" fmla="*/ 32 h 32"/>
                  <a:gd name="T52" fmla="*/ 1152 w 1408"/>
                  <a:gd name="T53" fmla="*/ 16 h 32"/>
                  <a:gd name="T54" fmla="*/ 1168 w 1408"/>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8" h="32">
                    <a:moveTo>
                      <a:pt x="16" y="0"/>
                    </a:moveTo>
                    <a:lnTo>
                      <a:pt x="240" y="0"/>
                    </a:lnTo>
                    <a:cubicBezTo>
                      <a:pt x="249" y="0"/>
                      <a:pt x="256" y="7"/>
                      <a:pt x="256" y="16"/>
                    </a:cubicBezTo>
                    <a:cubicBezTo>
                      <a:pt x="256" y="25"/>
                      <a:pt x="249" y="32"/>
                      <a:pt x="240" y="32"/>
                    </a:cubicBezTo>
                    <a:lnTo>
                      <a:pt x="16" y="32"/>
                    </a:lnTo>
                    <a:cubicBezTo>
                      <a:pt x="7" y="32"/>
                      <a:pt x="0" y="25"/>
                      <a:pt x="0" y="16"/>
                    </a:cubicBezTo>
                    <a:cubicBezTo>
                      <a:pt x="0" y="7"/>
                      <a:pt x="7" y="0"/>
                      <a:pt x="16" y="0"/>
                    </a:cubicBezTo>
                    <a:close/>
                    <a:moveTo>
                      <a:pt x="400" y="0"/>
                    </a:moveTo>
                    <a:lnTo>
                      <a:pt x="624" y="0"/>
                    </a:lnTo>
                    <a:cubicBezTo>
                      <a:pt x="633" y="0"/>
                      <a:pt x="640" y="7"/>
                      <a:pt x="640" y="16"/>
                    </a:cubicBezTo>
                    <a:cubicBezTo>
                      <a:pt x="640" y="25"/>
                      <a:pt x="633" y="32"/>
                      <a:pt x="624" y="32"/>
                    </a:cubicBezTo>
                    <a:lnTo>
                      <a:pt x="400" y="32"/>
                    </a:lnTo>
                    <a:cubicBezTo>
                      <a:pt x="391" y="32"/>
                      <a:pt x="384" y="25"/>
                      <a:pt x="384" y="16"/>
                    </a:cubicBezTo>
                    <a:cubicBezTo>
                      <a:pt x="384" y="7"/>
                      <a:pt x="391" y="0"/>
                      <a:pt x="400" y="0"/>
                    </a:cubicBezTo>
                    <a:close/>
                    <a:moveTo>
                      <a:pt x="784" y="0"/>
                    </a:moveTo>
                    <a:lnTo>
                      <a:pt x="1008" y="0"/>
                    </a:lnTo>
                    <a:cubicBezTo>
                      <a:pt x="1017" y="0"/>
                      <a:pt x="1024" y="7"/>
                      <a:pt x="1024" y="16"/>
                    </a:cubicBezTo>
                    <a:cubicBezTo>
                      <a:pt x="1024" y="25"/>
                      <a:pt x="1017" y="32"/>
                      <a:pt x="1008" y="32"/>
                    </a:cubicBezTo>
                    <a:lnTo>
                      <a:pt x="784" y="32"/>
                    </a:lnTo>
                    <a:cubicBezTo>
                      <a:pt x="775" y="32"/>
                      <a:pt x="768" y="25"/>
                      <a:pt x="768" y="16"/>
                    </a:cubicBezTo>
                    <a:cubicBezTo>
                      <a:pt x="768" y="7"/>
                      <a:pt x="775" y="0"/>
                      <a:pt x="784" y="0"/>
                    </a:cubicBezTo>
                    <a:close/>
                    <a:moveTo>
                      <a:pt x="1168" y="0"/>
                    </a:moveTo>
                    <a:lnTo>
                      <a:pt x="1392" y="0"/>
                    </a:lnTo>
                    <a:cubicBezTo>
                      <a:pt x="1401" y="0"/>
                      <a:pt x="1408" y="7"/>
                      <a:pt x="1408" y="16"/>
                    </a:cubicBezTo>
                    <a:cubicBezTo>
                      <a:pt x="1408" y="25"/>
                      <a:pt x="1401" y="32"/>
                      <a:pt x="1392" y="32"/>
                    </a:cubicBezTo>
                    <a:lnTo>
                      <a:pt x="1168" y="32"/>
                    </a:lnTo>
                    <a:cubicBezTo>
                      <a:pt x="1159" y="32"/>
                      <a:pt x="1152" y="25"/>
                      <a:pt x="1152" y="16"/>
                    </a:cubicBezTo>
                    <a:cubicBezTo>
                      <a:pt x="1152" y="7"/>
                      <a:pt x="1159" y="0"/>
                      <a:pt x="1168"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3">
                <a:extLst>
                  <a:ext uri="{FF2B5EF4-FFF2-40B4-BE49-F238E27FC236}">
                    <a16:creationId xmlns:a16="http://schemas.microsoft.com/office/drawing/2014/main" id="{3EB48291-E2C6-4EC0-89D9-5F41CF8EDE19}"/>
                  </a:ext>
                </a:extLst>
              </p:cNvPr>
              <p:cNvSpPr>
                <a:spLocks/>
              </p:cNvSpPr>
              <p:nvPr/>
            </p:nvSpPr>
            <p:spPr bwMode="auto">
              <a:xfrm>
                <a:off x="5303838" y="1985963"/>
                <a:ext cx="98425" cy="98425"/>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4">
                <a:extLst>
                  <a:ext uri="{FF2B5EF4-FFF2-40B4-BE49-F238E27FC236}">
                    <a16:creationId xmlns:a16="http://schemas.microsoft.com/office/drawing/2014/main" id="{37A57919-6D2C-4F83-9173-7704E4194C43}"/>
                  </a:ext>
                </a:extLst>
              </p:cNvPr>
              <p:cNvSpPr>
                <a:spLocks noEditPoints="1"/>
              </p:cNvSpPr>
              <p:nvPr/>
            </p:nvSpPr>
            <p:spPr bwMode="auto">
              <a:xfrm>
                <a:off x="6553200" y="2028825"/>
                <a:ext cx="503238" cy="12700"/>
              </a:xfrm>
              <a:custGeom>
                <a:avLst/>
                <a:gdLst>
                  <a:gd name="T0" fmla="*/ 16 w 1408"/>
                  <a:gd name="T1" fmla="*/ 0 h 32"/>
                  <a:gd name="T2" fmla="*/ 240 w 1408"/>
                  <a:gd name="T3" fmla="*/ 0 h 32"/>
                  <a:gd name="T4" fmla="*/ 256 w 1408"/>
                  <a:gd name="T5" fmla="*/ 16 h 32"/>
                  <a:gd name="T6" fmla="*/ 240 w 1408"/>
                  <a:gd name="T7" fmla="*/ 32 h 32"/>
                  <a:gd name="T8" fmla="*/ 16 w 1408"/>
                  <a:gd name="T9" fmla="*/ 32 h 32"/>
                  <a:gd name="T10" fmla="*/ 0 w 1408"/>
                  <a:gd name="T11" fmla="*/ 16 h 32"/>
                  <a:gd name="T12" fmla="*/ 16 w 1408"/>
                  <a:gd name="T13" fmla="*/ 0 h 32"/>
                  <a:gd name="T14" fmla="*/ 400 w 1408"/>
                  <a:gd name="T15" fmla="*/ 0 h 32"/>
                  <a:gd name="T16" fmla="*/ 624 w 1408"/>
                  <a:gd name="T17" fmla="*/ 0 h 32"/>
                  <a:gd name="T18" fmla="*/ 640 w 1408"/>
                  <a:gd name="T19" fmla="*/ 16 h 32"/>
                  <a:gd name="T20" fmla="*/ 624 w 1408"/>
                  <a:gd name="T21" fmla="*/ 32 h 32"/>
                  <a:gd name="T22" fmla="*/ 400 w 1408"/>
                  <a:gd name="T23" fmla="*/ 32 h 32"/>
                  <a:gd name="T24" fmla="*/ 384 w 1408"/>
                  <a:gd name="T25" fmla="*/ 16 h 32"/>
                  <a:gd name="T26" fmla="*/ 400 w 1408"/>
                  <a:gd name="T27" fmla="*/ 0 h 32"/>
                  <a:gd name="T28" fmla="*/ 784 w 1408"/>
                  <a:gd name="T29" fmla="*/ 0 h 32"/>
                  <a:gd name="T30" fmla="*/ 1008 w 1408"/>
                  <a:gd name="T31" fmla="*/ 0 h 32"/>
                  <a:gd name="T32" fmla="*/ 1024 w 1408"/>
                  <a:gd name="T33" fmla="*/ 16 h 32"/>
                  <a:gd name="T34" fmla="*/ 1008 w 1408"/>
                  <a:gd name="T35" fmla="*/ 32 h 32"/>
                  <a:gd name="T36" fmla="*/ 784 w 1408"/>
                  <a:gd name="T37" fmla="*/ 32 h 32"/>
                  <a:gd name="T38" fmla="*/ 768 w 1408"/>
                  <a:gd name="T39" fmla="*/ 16 h 32"/>
                  <a:gd name="T40" fmla="*/ 784 w 1408"/>
                  <a:gd name="T41" fmla="*/ 0 h 32"/>
                  <a:gd name="T42" fmla="*/ 1168 w 1408"/>
                  <a:gd name="T43" fmla="*/ 0 h 32"/>
                  <a:gd name="T44" fmla="*/ 1392 w 1408"/>
                  <a:gd name="T45" fmla="*/ 0 h 32"/>
                  <a:gd name="T46" fmla="*/ 1408 w 1408"/>
                  <a:gd name="T47" fmla="*/ 16 h 32"/>
                  <a:gd name="T48" fmla="*/ 1392 w 1408"/>
                  <a:gd name="T49" fmla="*/ 32 h 32"/>
                  <a:gd name="T50" fmla="*/ 1168 w 1408"/>
                  <a:gd name="T51" fmla="*/ 32 h 32"/>
                  <a:gd name="T52" fmla="*/ 1152 w 1408"/>
                  <a:gd name="T53" fmla="*/ 16 h 32"/>
                  <a:gd name="T54" fmla="*/ 1168 w 1408"/>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8" h="32">
                    <a:moveTo>
                      <a:pt x="16" y="0"/>
                    </a:moveTo>
                    <a:lnTo>
                      <a:pt x="240" y="0"/>
                    </a:lnTo>
                    <a:cubicBezTo>
                      <a:pt x="249" y="0"/>
                      <a:pt x="256" y="7"/>
                      <a:pt x="256" y="16"/>
                    </a:cubicBezTo>
                    <a:cubicBezTo>
                      <a:pt x="256" y="25"/>
                      <a:pt x="249" y="32"/>
                      <a:pt x="240" y="32"/>
                    </a:cubicBezTo>
                    <a:lnTo>
                      <a:pt x="16" y="32"/>
                    </a:lnTo>
                    <a:cubicBezTo>
                      <a:pt x="7" y="32"/>
                      <a:pt x="0" y="25"/>
                      <a:pt x="0" y="16"/>
                    </a:cubicBezTo>
                    <a:cubicBezTo>
                      <a:pt x="0" y="7"/>
                      <a:pt x="7" y="0"/>
                      <a:pt x="16" y="0"/>
                    </a:cubicBezTo>
                    <a:close/>
                    <a:moveTo>
                      <a:pt x="400" y="0"/>
                    </a:moveTo>
                    <a:lnTo>
                      <a:pt x="624" y="0"/>
                    </a:lnTo>
                    <a:cubicBezTo>
                      <a:pt x="633" y="0"/>
                      <a:pt x="640" y="7"/>
                      <a:pt x="640" y="16"/>
                    </a:cubicBezTo>
                    <a:cubicBezTo>
                      <a:pt x="640" y="25"/>
                      <a:pt x="633" y="32"/>
                      <a:pt x="624" y="32"/>
                    </a:cubicBezTo>
                    <a:lnTo>
                      <a:pt x="400" y="32"/>
                    </a:lnTo>
                    <a:cubicBezTo>
                      <a:pt x="391" y="32"/>
                      <a:pt x="384" y="25"/>
                      <a:pt x="384" y="16"/>
                    </a:cubicBezTo>
                    <a:cubicBezTo>
                      <a:pt x="384" y="7"/>
                      <a:pt x="391" y="0"/>
                      <a:pt x="400" y="0"/>
                    </a:cubicBezTo>
                    <a:close/>
                    <a:moveTo>
                      <a:pt x="784" y="0"/>
                    </a:moveTo>
                    <a:lnTo>
                      <a:pt x="1008" y="0"/>
                    </a:lnTo>
                    <a:cubicBezTo>
                      <a:pt x="1017" y="0"/>
                      <a:pt x="1024" y="7"/>
                      <a:pt x="1024" y="16"/>
                    </a:cubicBezTo>
                    <a:cubicBezTo>
                      <a:pt x="1024" y="25"/>
                      <a:pt x="1017" y="32"/>
                      <a:pt x="1008" y="32"/>
                    </a:cubicBezTo>
                    <a:lnTo>
                      <a:pt x="784" y="32"/>
                    </a:lnTo>
                    <a:cubicBezTo>
                      <a:pt x="775" y="32"/>
                      <a:pt x="768" y="25"/>
                      <a:pt x="768" y="16"/>
                    </a:cubicBezTo>
                    <a:cubicBezTo>
                      <a:pt x="768" y="7"/>
                      <a:pt x="775" y="0"/>
                      <a:pt x="784" y="0"/>
                    </a:cubicBezTo>
                    <a:close/>
                    <a:moveTo>
                      <a:pt x="1168" y="0"/>
                    </a:moveTo>
                    <a:lnTo>
                      <a:pt x="1392" y="0"/>
                    </a:lnTo>
                    <a:cubicBezTo>
                      <a:pt x="1401" y="0"/>
                      <a:pt x="1408" y="7"/>
                      <a:pt x="1408" y="16"/>
                    </a:cubicBezTo>
                    <a:cubicBezTo>
                      <a:pt x="1408" y="25"/>
                      <a:pt x="1401" y="32"/>
                      <a:pt x="1392" y="32"/>
                    </a:cubicBezTo>
                    <a:lnTo>
                      <a:pt x="1168" y="32"/>
                    </a:lnTo>
                    <a:cubicBezTo>
                      <a:pt x="1159" y="32"/>
                      <a:pt x="1152" y="25"/>
                      <a:pt x="1152" y="16"/>
                    </a:cubicBezTo>
                    <a:cubicBezTo>
                      <a:pt x="1152" y="7"/>
                      <a:pt x="1159" y="0"/>
                      <a:pt x="1168"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5">
                <a:extLst>
                  <a:ext uri="{FF2B5EF4-FFF2-40B4-BE49-F238E27FC236}">
                    <a16:creationId xmlns:a16="http://schemas.microsoft.com/office/drawing/2014/main" id="{C883BD25-53D7-463C-ACA4-5E2FA84F412B}"/>
                  </a:ext>
                </a:extLst>
              </p:cNvPr>
              <p:cNvSpPr>
                <a:spLocks/>
              </p:cNvSpPr>
              <p:nvPr/>
            </p:nvSpPr>
            <p:spPr bwMode="auto">
              <a:xfrm>
                <a:off x="7034213" y="1985963"/>
                <a:ext cx="98425" cy="98425"/>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1"/>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74">
                <a:extLst>
                  <a:ext uri="{FF2B5EF4-FFF2-40B4-BE49-F238E27FC236}">
                    <a16:creationId xmlns:a16="http://schemas.microsoft.com/office/drawing/2014/main" id="{BBADD492-932E-44AB-BF07-67FC0881130F}"/>
                  </a:ext>
                </a:extLst>
              </p:cNvPr>
              <p:cNvSpPr>
                <a:spLocks noChangeArrowheads="1"/>
              </p:cNvSpPr>
              <p:nvPr/>
            </p:nvSpPr>
            <p:spPr bwMode="auto">
              <a:xfrm>
                <a:off x="3675063" y="2338388"/>
                <a:ext cx="2928938"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The phases can be mixed or managed independently.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75">
                <a:extLst>
                  <a:ext uri="{FF2B5EF4-FFF2-40B4-BE49-F238E27FC236}">
                    <a16:creationId xmlns:a16="http://schemas.microsoft.com/office/drawing/2014/main" id="{8EC26D02-5439-4A8F-AD8D-3F583969DB3B}"/>
                  </a:ext>
                </a:extLst>
              </p:cNvPr>
              <p:cNvSpPr>
                <a:spLocks noChangeArrowheads="1"/>
              </p:cNvSpPr>
              <p:nvPr/>
            </p:nvSpPr>
            <p:spPr bwMode="auto">
              <a:xfrm>
                <a:off x="3675063" y="2484438"/>
                <a:ext cx="5508625"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Segoe UI" panose="020B0502040204020203" pitchFamily="34" charset="0"/>
                  </a:rPr>
                  <a:t>Examples : you may retain files at least for 3 years, then let the users delete then whenever they want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76">
                <a:extLst>
                  <a:ext uri="{FF2B5EF4-FFF2-40B4-BE49-F238E27FC236}">
                    <a16:creationId xmlns:a16="http://schemas.microsoft.com/office/drawing/2014/main" id="{3E75F77E-5EBA-4A44-A6E5-3B878F718178}"/>
                  </a:ext>
                </a:extLst>
              </p:cNvPr>
              <p:cNvSpPr>
                <a:spLocks noChangeArrowheads="1"/>
              </p:cNvSpPr>
              <p:nvPr/>
            </p:nvSpPr>
            <p:spPr bwMode="auto">
              <a:xfrm>
                <a:off x="3675063" y="2633663"/>
                <a:ext cx="62642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000000"/>
                    </a:solidFill>
                    <a:effectLst/>
                    <a:latin typeface="Segoe UI" panose="020B0502040204020203" pitchFamily="34" charset="0"/>
                  </a:rPr>
                  <a:t>You may let users decide to keep or delete files during 3 years, but issue an automatic purge when this period ends.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79">
                <a:extLst>
                  <a:ext uri="{FF2B5EF4-FFF2-40B4-BE49-F238E27FC236}">
                    <a16:creationId xmlns:a16="http://schemas.microsoft.com/office/drawing/2014/main" id="{1D1B982D-D373-4A50-AAC2-8C196B159867}"/>
                  </a:ext>
                </a:extLst>
              </p:cNvPr>
              <p:cNvSpPr>
                <a:spLocks noChangeArrowheads="1"/>
              </p:cNvSpPr>
              <p:nvPr/>
            </p:nvSpPr>
            <p:spPr bwMode="auto">
              <a:xfrm>
                <a:off x="6369050" y="1587500"/>
                <a:ext cx="3143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05867"/>
                    </a:solidFill>
                    <a:effectLst/>
                    <a:latin typeface="Segoe UI" panose="020B0502040204020203" pitchFamily="34" charset="0"/>
                  </a:rPr>
                  <a:t>E5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 name="TextBox 4">
              <a:extLst>
                <a:ext uri="{FF2B5EF4-FFF2-40B4-BE49-F238E27FC236}">
                  <a16:creationId xmlns:a16="http://schemas.microsoft.com/office/drawing/2014/main" id="{2E81BDC8-7618-93B0-4BEB-3A454009BCCA}"/>
                </a:ext>
              </a:extLst>
            </p:cNvPr>
            <p:cNvSpPr txBox="1"/>
            <p:nvPr/>
          </p:nvSpPr>
          <p:spPr>
            <a:xfrm>
              <a:off x="1176793" y="1934031"/>
              <a:ext cx="1476366"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Rules Application</a:t>
              </a:r>
            </a:p>
          </p:txBody>
        </p:sp>
      </p:grpSp>
      <p:cxnSp>
        <p:nvCxnSpPr>
          <p:cNvPr id="8" name="Straight Connector 7">
            <a:extLst>
              <a:ext uri="{FF2B5EF4-FFF2-40B4-BE49-F238E27FC236}">
                <a16:creationId xmlns:a16="http://schemas.microsoft.com/office/drawing/2014/main" id="{716ED8B6-E45F-2074-C7D5-145ED73C5ACC}"/>
              </a:ext>
            </a:extLst>
          </p:cNvPr>
          <p:cNvCxnSpPr/>
          <p:nvPr/>
        </p:nvCxnSpPr>
        <p:spPr>
          <a:xfrm>
            <a:off x="988142" y="1248697"/>
            <a:ext cx="102894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05A8825-A310-A74C-20FA-CCEF7FB597AF}"/>
              </a:ext>
            </a:extLst>
          </p:cNvPr>
          <p:cNvGrpSpPr/>
          <p:nvPr/>
        </p:nvGrpSpPr>
        <p:grpSpPr>
          <a:xfrm>
            <a:off x="8708545" y="3630019"/>
            <a:ext cx="2328073" cy="2494239"/>
            <a:chOff x="8708545" y="3630019"/>
            <a:chExt cx="2328073" cy="2494239"/>
          </a:xfrm>
        </p:grpSpPr>
        <p:pic>
          <p:nvPicPr>
            <p:cNvPr id="144" name="Picture 143">
              <a:extLst>
                <a:ext uri="{FF2B5EF4-FFF2-40B4-BE49-F238E27FC236}">
                  <a16:creationId xmlns:a16="http://schemas.microsoft.com/office/drawing/2014/main" id="{609109CA-A4FD-4147-BE9C-8A85D791F4F2}"/>
                </a:ext>
              </a:extLst>
            </p:cNvPr>
            <p:cNvPicPr>
              <a:picLocks noChangeAspect="1"/>
            </p:cNvPicPr>
            <p:nvPr/>
          </p:nvPicPr>
          <p:blipFill>
            <a:blip r:embed="rId4"/>
            <a:stretch>
              <a:fillRect/>
            </a:stretch>
          </p:blipFill>
          <p:spPr>
            <a:xfrm>
              <a:off x="8842058" y="4141152"/>
              <a:ext cx="2194560" cy="1983106"/>
            </a:xfrm>
            <a:prstGeom prst="rect">
              <a:avLst/>
            </a:prstGeom>
          </p:spPr>
        </p:pic>
        <p:sp>
          <p:nvSpPr>
            <p:cNvPr id="10" name="TextBox 9">
              <a:extLst>
                <a:ext uri="{FF2B5EF4-FFF2-40B4-BE49-F238E27FC236}">
                  <a16:creationId xmlns:a16="http://schemas.microsoft.com/office/drawing/2014/main" id="{8C8DFBAA-94C6-C84B-CA56-24C9C630BE84}"/>
                </a:ext>
              </a:extLst>
            </p:cNvPr>
            <p:cNvSpPr txBox="1"/>
            <p:nvPr/>
          </p:nvSpPr>
          <p:spPr>
            <a:xfrm>
              <a:off x="8708545" y="3630019"/>
              <a:ext cx="2328073" cy="215444"/>
            </a:xfrm>
            <a:prstGeom prst="rect">
              <a:avLst/>
            </a:prstGeom>
            <a:noFill/>
          </p:spPr>
          <p:txBody>
            <a:bodyPr wrap="none" lIns="0" tIns="0" rIns="0" bIns="0" rtlCol="0">
              <a:spAutoFit/>
            </a:bodyPr>
            <a:lstStyle/>
            <a:p>
              <a:pPr algn="l"/>
              <a:r>
                <a:rPr lang="en-US" sz="1400" b="1" dirty="0">
                  <a:solidFill>
                    <a:srgbClr val="205867"/>
                  </a:solidFill>
                  <a:latin typeface="Segoe UI" panose="020B0502040204020203" pitchFamily="34" charset="0"/>
                </a:rPr>
                <a:t>Dedicated Storage Location</a:t>
              </a:r>
            </a:p>
          </p:txBody>
        </p:sp>
      </p:grpSp>
    </p:spTree>
    <p:extLst>
      <p:ext uri="{BB962C8B-B14F-4D97-AF65-F5344CB8AC3E}">
        <p14:creationId xmlns:p14="http://schemas.microsoft.com/office/powerpoint/2010/main" val="316698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9F3E81-1ED1-422F-AC88-A5B9E18A3BB5}"/>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3 complementary options to apply rules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367D4083-3FAC-44A9-BC27-69AFA15BE76A}"/>
              </a:ext>
            </a:extLst>
          </p:cNvPr>
          <p:cNvPicPr>
            <a:picLocks noChangeAspect="1"/>
          </p:cNvPicPr>
          <p:nvPr/>
        </p:nvPicPr>
        <p:blipFill>
          <a:blip r:embed="rId3"/>
          <a:stretch>
            <a:fillRect/>
          </a:stretch>
        </p:blipFill>
        <p:spPr>
          <a:xfrm>
            <a:off x="5274694" y="3376630"/>
            <a:ext cx="2920366" cy="2446020"/>
          </a:xfrm>
          <a:prstGeom prst="rect">
            <a:avLst/>
          </a:prstGeom>
        </p:spPr>
      </p:pic>
      <p:pic>
        <p:nvPicPr>
          <p:cNvPr id="8" name="Picture 7">
            <a:extLst>
              <a:ext uri="{FF2B5EF4-FFF2-40B4-BE49-F238E27FC236}">
                <a16:creationId xmlns:a16="http://schemas.microsoft.com/office/drawing/2014/main" id="{31759D74-C053-4957-B19C-8251CB366574}"/>
              </a:ext>
            </a:extLst>
          </p:cNvPr>
          <p:cNvPicPr>
            <a:picLocks noChangeAspect="1"/>
          </p:cNvPicPr>
          <p:nvPr/>
        </p:nvPicPr>
        <p:blipFill>
          <a:blip r:embed="rId4"/>
          <a:stretch>
            <a:fillRect/>
          </a:stretch>
        </p:blipFill>
        <p:spPr>
          <a:xfrm>
            <a:off x="2552285" y="720227"/>
            <a:ext cx="3143250" cy="2588896"/>
          </a:xfrm>
          <a:prstGeom prst="rect">
            <a:avLst/>
          </a:prstGeom>
        </p:spPr>
      </p:pic>
      <p:pic>
        <p:nvPicPr>
          <p:cNvPr id="10" name="Picture 9">
            <a:extLst>
              <a:ext uri="{FF2B5EF4-FFF2-40B4-BE49-F238E27FC236}">
                <a16:creationId xmlns:a16="http://schemas.microsoft.com/office/drawing/2014/main" id="{2460F973-067B-4E56-B187-32BF1A7BDD7F}"/>
              </a:ext>
            </a:extLst>
          </p:cNvPr>
          <p:cNvPicPr>
            <a:picLocks noChangeAspect="1"/>
          </p:cNvPicPr>
          <p:nvPr/>
        </p:nvPicPr>
        <p:blipFill>
          <a:blip r:embed="rId5"/>
          <a:stretch>
            <a:fillRect/>
          </a:stretch>
        </p:blipFill>
        <p:spPr>
          <a:xfrm>
            <a:off x="2755072" y="1479030"/>
            <a:ext cx="5343526" cy="1337310"/>
          </a:xfrm>
          <a:prstGeom prst="rect">
            <a:avLst/>
          </a:prstGeom>
        </p:spPr>
      </p:pic>
      <p:pic>
        <p:nvPicPr>
          <p:cNvPr id="14" name="Picture 13">
            <a:extLst>
              <a:ext uri="{FF2B5EF4-FFF2-40B4-BE49-F238E27FC236}">
                <a16:creationId xmlns:a16="http://schemas.microsoft.com/office/drawing/2014/main" id="{68045BAB-7B5D-4F5C-9331-4A18ADEB42DC}"/>
              </a:ext>
            </a:extLst>
          </p:cNvPr>
          <p:cNvPicPr>
            <a:picLocks noChangeAspect="1"/>
          </p:cNvPicPr>
          <p:nvPr/>
        </p:nvPicPr>
        <p:blipFill>
          <a:blip r:embed="rId6"/>
          <a:stretch>
            <a:fillRect/>
          </a:stretch>
        </p:blipFill>
        <p:spPr>
          <a:xfrm>
            <a:off x="6964211" y="2063559"/>
            <a:ext cx="2406016" cy="2668906"/>
          </a:xfrm>
          <a:prstGeom prst="rect">
            <a:avLst/>
          </a:prstGeom>
        </p:spPr>
      </p:pic>
      <p:pic>
        <p:nvPicPr>
          <p:cNvPr id="16" name="Picture 15">
            <a:extLst>
              <a:ext uri="{FF2B5EF4-FFF2-40B4-BE49-F238E27FC236}">
                <a16:creationId xmlns:a16="http://schemas.microsoft.com/office/drawing/2014/main" id="{F7E275C9-3D88-46C3-9532-71C4D0552609}"/>
              </a:ext>
            </a:extLst>
          </p:cNvPr>
          <p:cNvPicPr>
            <a:picLocks noChangeAspect="1"/>
          </p:cNvPicPr>
          <p:nvPr/>
        </p:nvPicPr>
        <p:blipFill>
          <a:blip r:embed="rId7"/>
          <a:stretch>
            <a:fillRect/>
          </a:stretch>
        </p:blipFill>
        <p:spPr>
          <a:xfrm>
            <a:off x="6610944" y="4191372"/>
            <a:ext cx="4343400" cy="982980"/>
          </a:xfrm>
          <a:prstGeom prst="rect">
            <a:avLst/>
          </a:prstGeom>
        </p:spPr>
      </p:pic>
      <p:pic>
        <p:nvPicPr>
          <p:cNvPr id="20" name="Picture 19">
            <a:extLst>
              <a:ext uri="{FF2B5EF4-FFF2-40B4-BE49-F238E27FC236}">
                <a16:creationId xmlns:a16="http://schemas.microsoft.com/office/drawing/2014/main" id="{3BEA6CAE-7966-4C35-B676-188ACD907BAB}"/>
              </a:ext>
            </a:extLst>
          </p:cNvPr>
          <p:cNvPicPr>
            <a:picLocks noChangeAspect="1"/>
          </p:cNvPicPr>
          <p:nvPr/>
        </p:nvPicPr>
        <p:blipFill>
          <a:blip r:embed="rId8"/>
          <a:stretch>
            <a:fillRect/>
          </a:stretch>
        </p:blipFill>
        <p:spPr>
          <a:xfrm>
            <a:off x="2671498" y="3275892"/>
            <a:ext cx="5280660" cy="2417446"/>
          </a:xfrm>
          <a:prstGeom prst="rect">
            <a:avLst/>
          </a:prstGeom>
        </p:spPr>
      </p:pic>
      <p:pic>
        <p:nvPicPr>
          <p:cNvPr id="22" name="Picture 21">
            <a:extLst>
              <a:ext uri="{FF2B5EF4-FFF2-40B4-BE49-F238E27FC236}">
                <a16:creationId xmlns:a16="http://schemas.microsoft.com/office/drawing/2014/main" id="{C5119A7C-3612-43F2-9CB0-AF548027A8D6}"/>
              </a:ext>
            </a:extLst>
          </p:cNvPr>
          <p:cNvPicPr>
            <a:picLocks noChangeAspect="1"/>
          </p:cNvPicPr>
          <p:nvPr/>
        </p:nvPicPr>
        <p:blipFill>
          <a:blip r:embed="rId9"/>
          <a:stretch>
            <a:fillRect/>
          </a:stretch>
        </p:blipFill>
        <p:spPr>
          <a:xfrm>
            <a:off x="3733222" y="2754241"/>
            <a:ext cx="3120390" cy="840106"/>
          </a:xfrm>
          <a:prstGeom prst="rect">
            <a:avLst/>
          </a:prstGeom>
        </p:spPr>
      </p:pic>
      <p:pic>
        <p:nvPicPr>
          <p:cNvPr id="4" name="Picture 3">
            <a:extLst>
              <a:ext uri="{FF2B5EF4-FFF2-40B4-BE49-F238E27FC236}">
                <a16:creationId xmlns:a16="http://schemas.microsoft.com/office/drawing/2014/main" id="{522114A0-F0DF-F560-00FB-E9B711788092}"/>
              </a:ext>
            </a:extLst>
          </p:cNvPr>
          <p:cNvPicPr>
            <a:picLocks noChangeAspect="1"/>
          </p:cNvPicPr>
          <p:nvPr/>
        </p:nvPicPr>
        <p:blipFill>
          <a:blip r:embed="rId10"/>
          <a:stretch>
            <a:fillRect/>
          </a:stretch>
        </p:blipFill>
        <p:spPr>
          <a:xfrm>
            <a:off x="2552285" y="2789057"/>
            <a:ext cx="1194436" cy="520066"/>
          </a:xfrm>
          <a:prstGeom prst="rect">
            <a:avLst/>
          </a:prstGeom>
        </p:spPr>
      </p:pic>
    </p:spTree>
    <p:extLst>
      <p:ext uri="{BB962C8B-B14F-4D97-AF65-F5344CB8AC3E}">
        <p14:creationId xmlns:p14="http://schemas.microsoft.com/office/powerpoint/2010/main" val="160008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1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10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04859BD7-041D-40C3-A887-03BD968BEDEE}"/>
              </a:ext>
            </a:extLst>
          </p:cNvPr>
          <p:cNvGrpSpPr/>
          <p:nvPr/>
        </p:nvGrpSpPr>
        <p:grpSpPr>
          <a:xfrm>
            <a:off x="4203700" y="2986088"/>
            <a:ext cx="1619251" cy="3779838"/>
            <a:chOff x="4203700" y="2986088"/>
            <a:chExt cx="1619251" cy="3779838"/>
          </a:xfrm>
        </p:grpSpPr>
        <p:sp>
          <p:nvSpPr>
            <p:cNvPr id="58" name="Rectangle 158">
              <a:extLst>
                <a:ext uri="{FF2B5EF4-FFF2-40B4-BE49-F238E27FC236}">
                  <a16:creationId xmlns:a16="http://schemas.microsoft.com/office/drawing/2014/main" id="{4C51A5D5-889A-4371-8D9A-6A4C1268D8F5}"/>
                </a:ext>
              </a:extLst>
            </p:cNvPr>
            <p:cNvSpPr>
              <a:spLocks noChangeArrowheads="1"/>
            </p:cNvSpPr>
            <p:nvPr/>
          </p:nvSpPr>
          <p:spPr bwMode="auto">
            <a:xfrm>
              <a:off x="4203700" y="4011613"/>
              <a:ext cx="1604963" cy="2754313"/>
            </a:xfrm>
            <a:prstGeom prst="rect">
              <a:avLst/>
            </a:prstGeom>
            <a:solidFill>
              <a:srgbClr val="DBE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59">
              <a:extLst>
                <a:ext uri="{FF2B5EF4-FFF2-40B4-BE49-F238E27FC236}">
                  <a16:creationId xmlns:a16="http://schemas.microsoft.com/office/drawing/2014/main" id="{D94E7387-51A4-467E-9449-1F0DC8FB947C}"/>
                </a:ext>
              </a:extLst>
            </p:cNvPr>
            <p:cNvSpPr>
              <a:spLocks noChangeArrowheads="1"/>
            </p:cNvSpPr>
            <p:nvPr/>
          </p:nvSpPr>
          <p:spPr bwMode="auto">
            <a:xfrm>
              <a:off x="4203700" y="4011613"/>
              <a:ext cx="1604963" cy="2754313"/>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4">
              <a:extLst>
                <a:ext uri="{FF2B5EF4-FFF2-40B4-BE49-F238E27FC236}">
                  <a16:creationId xmlns:a16="http://schemas.microsoft.com/office/drawing/2014/main" id="{297F2246-3373-4CF4-90C9-923F3F6B8D3B}"/>
                </a:ext>
              </a:extLst>
            </p:cNvPr>
            <p:cNvSpPr>
              <a:spLocks/>
            </p:cNvSpPr>
            <p:nvPr/>
          </p:nvSpPr>
          <p:spPr bwMode="auto">
            <a:xfrm>
              <a:off x="4532313" y="416718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75">
              <a:extLst>
                <a:ext uri="{FF2B5EF4-FFF2-40B4-BE49-F238E27FC236}">
                  <a16:creationId xmlns:a16="http://schemas.microsoft.com/office/drawing/2014/main" id="{492E406D-9599-41C0-8ADD-3489788CF3B6}"/>
                </a:ext>
              </a:extLst>
            </p:cNvPr>
            <p:cNvSpPr>
              <a:spLocks/>
            </p:cNvSpPr>
            <p:nvPr/>
          </p:nvSpPr>
          <p:spPr bwMode="auto">
            <a:xfrm>
              <a:off x="4532313" y="416718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176">
              <a:extLst>
                <a:ext uri="{FF2B5EF4-FFF2-40B4-BE49-F238E27FC236}">
                  <a16:creationId xmlns:a16="http://schemas.microsoft.com/office/drawing/2014/main" id="{4137C440-8D68-4744-887C-E34460C14238}"/>
                </a:ext>
              </a:extLst>
            </p:cNvPr>
            <p:cNvSpPr>
              <a:spLocks noChangeArrowheads="1"/>
            </p:cNvSpPr>
            <p:nvPr/>
          </p:nvSpPr>
          <p:spPr bwMode="auto">
            <a:xfrm>
              <a:off x="4779963" y="4187826"/>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Standard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177">
              <a:extLst>
                <a:ext uri="{FF2B5EF4-FFF2-40B4-BE49-F238E27FC236}">
                  <a16:creationId xmlns:a16="http://schemas.microsoft.com/office/drawing/2014/main" id="{E65DD055-FF79-4619-B8B0-60C75693B50A}"/>
                </a:ext>
              </a:extLst>
            </p:cNvPr>
            <p:cNvSpPr>
              <a:spLocks noChangeArrowheads="1"/>
            </p:cNvSpPr>
            <p:nvPr/>
          </p:nvSpPr>
          <p:spPr bwMode="auto">
            <a:xfrm>
              <a:off x="4608513" y="4340226"/>
              <a:ext cx="95408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Freeform 178">
              <a:extLst>
                <a:ext uri="{FF2B5EF4-FFF2-40B4-BE49-F238E27FC236}">
                  <a16:creationId xmlns:a16="http://schemas.microsoft.com/office/drawing/2014/main" id="{755007E8-CFA1-4726-984E-4680B2B0A2E5}"/>
                </a:ext>
              </a:extLst>
            </p:cNvPr>
            <p:cNvSpPr>
              <a:spLocks/>
            </p:cNvSpPr>
            <p:nvPr/>
          </p:nvSpPr>
          <p:spPr bwMode="auto">
            <a:xfrm>
              <a:off x="4429125" y="5965826"/>
              <a:ext cx="1185863" cy="361950"/>
            </a:xfrm>
            <a:custGeom>
              <a:avLst/>
              <a:gdLst>
                <a:gd name="T0" fmla="*/ 397 w 3976"/>
                <a:gd name="T1" fmla="*/ 1216 h 1216"/>
                <a:gd name="T2" fmla="*/ 3578 w 3976"/>
                <a:gd name="T3" fmla="*/ 1216 h 1216"/>
                <a:gd name="T4" fmla="*/ 3976 w 3976"/>
                <a:gd name="T5" fmla="*/ 818 h 1216"/>
                <a:gd name="T6" fmla="*/ 3976 w 3976"/>
                <a:gd name="T7" fmla="*/ 397 h 1216"/>
                <a:gd name="T8" fmla="*/ 3578 w 3976"/>
                <a:gd name="T9" fmla="*/ 0 h 1216"/>
                <a:gd name="T10" fmla="*/ 397 w 3976"/>
                <a:gd name="T11" fmla="*/ 0 h 1216"/>
                <a:gd name="T12" fmla="*/ 0 w 3976"/>
                <a:gd name="T13" fmla="*/ 397 h 1216"/>
                <a:gd name="T14" fmla="*/ 0 w 3976"/>
                <a:gd name="T15" fmla="*/ 818 h 1216"/>
                <a:gd name="T16" fmla="*/ 397 w 3976"/>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6" h="1216">
                  <a:moveTo>
                    <a:pt x="397" y="1216"/>
                  </a:moveTo>
                  <a:lnTo>
                    <a:pt x="3578" y="1216"/>
                  </a:lnTo>
                  <a:cubicBezTo>
                    <a:pt x="3798" y="1216"/>
                    <a:pt x="3976" y="1038"/>
                    <a:pt x="3976" y="818"/>
                  </a:cubicBezTo>
                  <a:lnTo>
                    <a:pt x="3976" y="397"/>
                  </a:lnTo>
                  <a:cubicBezTo>
                    <a:pt x="3976" y="178"/>
                    <a:pt x="3798" y="0"/>
                    <a:pt x="3578" y="0"/>
                  </a:cubicBezTo>
                  <a:lnTo>
                    <a:pt x="397" y="0"/>
                  </a:lnTo>
                  <a:cubicBezTo>
                    <a:pt x="178" y="0"/>
                    <a:pt x="0" y="178"/>
                    <a:pt x="0" y="397"/>
                  </a:cubicBezTo>
                  <a:lnTo>
                    <a:pt x="0" y="818"/>
                  </a:lnTo>
                  <a:cubicBezTo>
                    <a:pt x="0" y="1038"/>
                    <a:pt x="178" y="1216"/>
                    <a:pt x="397"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79">
              <a:extLst>
                <a:ext uri="{FF2B5EF4-FFF2-40B4-BE49-F238E27FC236}">
                  <a16:creationId xmlns:a16="http://schemas.microsoft.com/office/drawing/2014/main" id="{95F6EAD4-8F36-439D-9E72-35A0189DDD98}"/>
                </a:ext>
              </a:extLst>
            </p:cNvPr>
            <p:cNvSpPr>
              <a:spLocks/>
            </p:cNvSpPr>
            <p:nvPr/>
          </p:nvSpPr>
          <p:spPr bwMode="auto">
            <a:xfrm>
              <a:off x="4429125" y="5965826"/>
              <a:ext cx="1185863" cy="361950"/>
            </a:xfrm>
            <a:custGeom>
              <a:avLst/>
              <a:gdLst>
                <a:gd name="T0" fmla="*/ 397 w 3976"/>
                <a:gd name="T1" fmla="*/ 1216 h 1216"/>
                <a:gd name="T2" fmla="*/ 3578 w 3976"/>
                <a:gd name="T3" fmla="*/ 1216 h 1216"/>
                <a:gd name="T4" fmla="*/ 3976 w 3976"/>
                <a:gd name="T5" fmla="*/ 818 h 1216"/>
                <a:gd name="T6" fmla="*/ 3976 w 3976"/>
                <a:gd name="T7" fmla="*/ 397 h 1216"/>
                <a:gd name="T8" fmla="*/ 3578 w 3976"/>
                <a:gd name="T9" fmla="*/ 0 h 1216"/>
                <a:gd name="T10" fmla="*/ 397 w 3976"/>
                <a:gd name="T11" fmla="*/ 0 h 1216"/>
                <a:gd name="T12" fmla="*/ 0 w 3976"/>
                <a:gd name="T13" fmla="*/ 397 h 1216"/>
                <a:gd name="T14" fmla="*/ 0 w 3976"/>
                <a:gd name="T15" fmla="*/ 818 h 1216"/>
                <a:gd name="T16" fmla="*/ 397 w 3976"/>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6" h="1216">
                  <a:moveTo>
                    <a:pt x="397" y="1216"/>
                  </a:moveTo>
                  <a:lnTo>
                    <a:pt x="3578" y="1216"/>
                  </a:lnTo>
                  <a:cubicBezTo>
                    <a:pt x="3798" y="1216"/>
                    <a:pt x="3976" y="1038"/>
                    <a:pt x="3976" y="818"/>
                  </a:cubicBezTo>
                  <a:lnTo>
                    <a:pt x="3976" y="397"/>
                  </a:lnTo>
                  <a:cubicBezTo>
                    <a:pt x="3976" y="178"/>
                    <a:pt x="3798" y="0"/>
                    <a:pt x="3578" y="0"/>
                  </a:cubicBezTo>
                  <a:lnTo>
                    <a:pt x="397" y="0"/>
                  </a:lnTo>
                  <a:cubicBezTo>
                    <a:pt x="178" y="0"/>
                    <a:pt x="0" y="178"/>
                    <a:pt x="0" y="397"/>
                  </a:cubicBezTo>
                  <a:lnTo>
                    <a:pt x="0" y="818"/>
                  </a:lnTo>
                  <a:cubicBezTo>
                    <a:pt x="0" y="1038"/>
                    <a:pt x="178" y="1216"/>
                    <a:pt x="397"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180">
              <a:extLst>
                <a:ext uri="{FF2B5EF4-FFF2-40B4-BE49-F238E27FC236}">
                  <a16:creationId xmlns:a16="http://schemas.microsoft.com/office/drawing/2014/main" id="{C82EC969-FFA7-46EF-8E9E-15D6C05E8058}"/>
                </a:ext>
              </a:extLst>
            </p:cNvPr>
            <p:cNvSpPr>
              <a:spLocks noChangeArrowheads="1"/>
            </p:cNvSpPr>
            <p:nvPr/>
          </p:nvSpPr>
          <p:spPr bwMode="auto">
            <a:xfrm>
              <a:off x="4549775" y="5988051"/>
              <a:ext cx="1139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Regulatory Record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181">
              <a:extLst>
                <a:ext uri="{FF2B5EF4-FFF2-40B4-BE49-F238E27FC236}">
                  <a16:creationId xmlns:a16="http://schemas.microsoft.com/office/drawing/2014/main" id="{3362E1E7-5E82-4229-B6D9-1FA33FA941F4}"/>
                </a:ext>
              </a:extLst>
            </p:cNvPr>
            <p:cNvSpPr>
              <a:spLocks noChangeArrowheads="1"/>
            </p:cNvSpPr>
            <p:nvPr/>
          </p:nvSpPr>
          <p:spPr bwMode="auto">
            <a:xfrm>
              <a:off x="4618038" y="6140451"/>
              <a:ext cx="952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182">
              <a:extLst>
                <a:ext uri="{FF2B5EF4-FFF2-40B4-BE49-F238E27FC236}">
                  <a16:creationId xmlns:a16="http://schemas.microsoft.com/office/drawing/2014/main" id="{77FE1731-5D68-40EF-B4D5-2D668FE4C3E4}"/>
                </a:ext>
              </a:extLst>
            </p:cNvPr>
            <p:cNvSpPr>
              <a:spLocks noChangeArrowheads="1"/>
            </p:cNvSpPr>
            <p:nvPr/>
          </p:nvSpPr>
          <p:spPr bwMode="auto">
            <a:xfrm>
              <a:off x="4621213" y="5468938"/>
              <a:ext cx="8064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prevents updates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183">
              <a:extLst>
                <a:ext uri="{FF2B5EF4-FFF2-40B4-BE49-F238E27FC236}">
                  <a16:creationId xmlns:a16="http://schemas.microsoft.com/office/drawing/2014/main" id="{249D5869-3EE2-4478-A59E-415BE780BA40}"/>
                </a:ext>
              </a:extLst>
            </p:cNvPr>
            <p:cNvSpPr>
              <a:spLocks noChangeArrowheads="1"/>
            </p:cNvSpPr>
            <p:nvPr/>
          </p:nvSpPr>
          <p:spPr bwMode="auto">
            <a:xfrm>
              <a:off x="4400550" y="5613401"/>
              <a:ext cx="12065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during the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187">
              <a:extLst>
                <a:ext uri="{FF2B5EF4-FFF2-40B4-BE49-F238E27FC236}">
                  <a16:creationId xmlns:a16="http://schemas.microsoft.com/office/drawing/2014/main" id="{0BE51ECB-1A56-4F4F-A85E-D056F2C4D584}"/>
                </a:ext>
              </a:extLst>
            </p:cNvPr>
            <p:cNvSpPr>
              <a:spLocks noChangeArrowheads="1"/>
            </p:cNvSpPr>
            <p:nvPr/>
          </p:nvSpPr>
          <p:spPr bwMode="auto">
            <a:xfrm>
              <a:off x="4310063" y="6340476"/>
              <a:ext cx="14636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such records cannot be removed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188">
              <a:extLst>
                <a:ext uri="{FF2B5EF4-FFF2-40B4-BE49-F238E27FC236}">
                  <a16:creationId xmlns:a16="http://schemas.microsoft.com/office/drawing/2014/main" id="{4CDA2454-425A-4922-AE5B-612C2F5BBCCB}"/>
                </a:ext>
              </a:extLst>
            </p:cNvPr>
            <p:cNvSpPr>
              <a:spLocks noChangeArrowheads="1"/>
            </p:cNvSpPr>
            <p:nvPr/>
          </p:nvSpPr>
          <p:spPr bwMode="auto">
            <a:xfrm>
              <a:off x="4737100" y="6484938"/>
              <a:ext cx="596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once applied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189">
              <a:extLst>
                <a:ext uri="{FF2B5EF4-FFF2-40B4-BE49-F238E27FC236}">
                  <a16:creationId xmlns:a16="http://schemas.microsoft.com/office/drawing/2014/main" id="{FC5B3EB0-0D69-405F-B14F-EE77F20E607E}"/>
                </a:ext>
              </a:extLst>
            </p:cNvPr>
            <p:cNvSpPr>
              <a:spLocks noChangeArrowheads="1"/>
            </p:cNvSpPr>
            <p:nvPr/>
          </p:nvSpPr>
          <p:spPr bwMode="auto">
            <a:xfrm>
              <a:off x="4217988" y="2986088"/>
              <a:ext cx="1604963" cy="719138"/>
            </a:xfrm>
            <a:prstGeom prst="rect">
              <a:avLst/>
            </a:prstGeom>
            <a:solidFill>
              <a:srgbClr val="DBE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94">
              <a:extLst>
                <a:ext uri="{FF2B5EF4-FFF2-40B4-BE49-F238E27FC236}">
                  <a16:creationId xmlns:a16="http://schemas.microsoft.com/office/drawing/2014/main" id="{62F860FC-43AB-41E8-A5C4-13FB49393292}"/>
                </a:ext>
              </a:extLst>
            </p:cNvPr>
            <p:cNvSpPr>
              <a:spLocks/>
            </p:cNvSpPr>
            <p:nvPr/>
          </p:nvSpPr>
          <p:spPr bwMode="auto">
            <a:xfrm>
              <a:off x="4532313" y="5091113"/>
              <a:ext cx="963613"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95">
              <a:extLst>
                <a:ext uri="{FF2B5EF4-FFF2-40B4-BE49-F238E27FC236}">
                  <a16:creationId xmlns:a16="http://schemas.microsoft.com/office/drawing/2014/main" id="{461559DA-BDF2-48AE-B69A-C0A71BAA653B}"/>
                </a:ext>
              </a:extLst>
            </p:cNvPr>
            <p:cNvSpPr>
              <a:spLocks/>
            </p:cNvSpPr>
            <p:nvPr/>
          </p:nvSpPr>
          <p:spPr bwMode="auto">
            <a:xfrm>
              <a:off x="4532313" y="5091113"/>
              <a:ext cx="963613"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Rectangle 196">
              <a:extLst>
                <a:ext uri="{FF2B5EF4-FFF2-40B4-BE49-F238E27FC236}">
                  <a16:creationId xmlns:a16="http://schemas.microsoft.com/office/drawing/2014/main" id="{6D9550DE-69E9-4045-91A8-BA06C25CF7E8}"/>
                </a:ext>
              </a:extLst>
            </p:cNvPr>
            <p:cNvSpPr>
              <a:spLocks noChangeArrowheads="1"/>
            </p:cNvSpPr>
            <p:nvPr/>
          </p:nvSpPr>
          <p:spPr bwMode="auto">
            <a:xfrm>
              <a:off x="4837113" y="5113338"/>
              <a:ext cx="461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libri" panose="020F0502020204030204" pitchFamily="34" charset="0"/>
                </a:rPr>
                <a:t>Record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197">
              <a:extLst>
                <a:ext uri="{FF2B5EF4-FFF2-40B4-BE49-F238E27FC236}">
                  <a16:creationId xmlns:a16="http://schemas.microsoft.com/office/drawing/2014/main" id="{12474B26-4F22-4E66-8B4A-A927120AAAE9}"/>
                </a:ext>
              </a:extLst>
            </p:cNvPr>
            <p:cNvSpPr>
              <a:spLocks noChangeArrowheads="1"/>
            </p:cNvSpPr>
            <p:nvPr/>
          </p:nvSpPr>
          <p:spPr bwMode="auto">
            <a:xfrm>
              <a:off x="4608513" y="5265738"/>
              <a:ext cx="9540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 Label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219">
              <a:extLst>
                <a:ext uri="{FF2B5EF4-FFF2-40B4-BE49-F238E27FC236}">
                  <a16:creationId xmlns:a16="http://schemas.microsoft.com/office/drawing/2014/main" id="{A870EE24-610D-4EC7-8B78-6E126B4872AD}"/>
                </a:ext>
              </a:extLst>
            </p:cNvPr>
            <p:cNvSpPr>
              <a:spLocks noChangeArrowheads="1"/>
            </p:cNvSpPr>
            <p:nvPr/>
          </p:nvSpPr>
          <p:spPr bwMode="auto">
            <a:xfrm>
              <a:off x="4619625" y="4521201"/>
              <a:ext cx="7921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ensures 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220">
              <a:extLst>
                <a:ext uri="{FF2B5EF4-FFF2-40B4-BE49-F238E27FC236}">
                  <a16:creationId xmlns:a16="http://schemas.microsoft.com/office/drawing/2014/main" id="{4A252849-7774-4668-A7A4-2C60EA788DA2}"/>
                </a:ext>
              </a:extLst>
            </p:cNvPr>
            <p:cNvSpPr>
              <a:spLocks noChangeArrowheads="1"/>
            </p:cNvSpPr>
            <p:nvPr/>
          </p:nvSpPr>
          <p:spPr bwMode="auto">
            <a:xfrm>
              <a:off x="4570413" y="4643438"/>
              <a:ext cx="914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&amp; prevents deletion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221">
              <a:extLst>
                <a:ext uri="{FF2B5EF4-FFF2-40B4-BE49-F238E27FC236}">
                  <a16:creationId xmlns:a16="http://schemas.microsoft.com/office/drawing/2014/main" id="{D804F941-9D5B-474E-B2FB-CD9421B7667C}"/>
                </a:ext>
              </a:extLst>
            </p:cNvPr>
            <p:cNvSpPr>
              <a:spLocks noChangeArrowheads="1"/>
            </p:cNvSpPr>
            <p:nvPr/>
          </p:nvSpPr>
          <p:spPr bwMode="auto">
            <a:xfrm>
              <a:off x="4405313" y="4787901"/>
              <a:ext cx="12065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during the retention period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 name="TextBox 4">
            <a:extLst>
              <a:ext uri="{FF2B5EF4-FFF2-40B4-BE49-F238E27FC236}">
                <a16:creationId xmlns:a16="http://schemas.microsoft.com/office/drawing/2014/main" id="{BCADBF0E-BB21-4A3A-9A5F-6401F1843D1A}"/>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 Labels - </a:t>
            </a: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sp>
        <p:nvSpPr>
          <p:cNvPr id="205" name="Freeform 160">
            <a:extLst>
              <a:ext uri="{FF2B5EF4-FFF2-40B4-BE49-F238E27FC236}">
                <a16:creationId xmlns:a16="http://schemas.microsoft.com/office/drawing/2014/main" id="{7EBF6A66-A0B8-46B9-AF9A-AE3E35604D57}"/>
              </a:ext>
            </a:extLst>
          </p:cNvPr>
          <p:cNvSpPr>
            <a:spLocks/>
          </p:cNvSpPr>
          <p:nvPr/>
        </p:nvSpPr>
        <p:spPr bwMode="auto">
          <a:xfrm>
            <a:off x="4548188" y="61595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61">
            <a:extLst>
              <a:ext uri="{FF2B5EF4-FFF2-40B4-BE49-F238E27FC236}">
                <a16:creationId xmlns:a16="http://schemas.microsoft.com/office/drawing/2014/main" id="{69E95625-85B9-49A1-B6C1-595B5B8C81A3}"/>
              </a:ext>
            </a:extLst>
          </p:cNvPr>
          <p:cNvSpPr>
            <a:spLocks/>
          </p:cNvSpPr>
          <p:nvPr/>
        </p:nvSpPr>
        <p:spPr bwMode="auto">
          <a:xfrm>
            <a:off x="4548188" y="615951"/>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62">
            <a:extLst>
              <a:ext uri="{FF2B5EF4-FFF2-40B4-BE49-F238E27FC236}">
                <a16:creationId xmlns:a16="http://schemas.microsoft.com/office/drawing/2014/main" id="{8155E111-C3D5-475C-9C5B-4476F1573C1E}"/>
              </a:ext>
            </a:extLst>
          </p:cNvPr>
          <p:cNvSpPr>
            <a:spLocks noChangeArrowheads="1"/>
          </p:cNvSpPr>
          <p:nvPr/>
        </p:nvSpPr>
        <p:spPr bwMode="auto">
          <a:xfrm>
            <a:off x="4819650" y="638176"/>
            <a:ext cx="5349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Calibri" panose="020F0502020204030204" pitchFamily="34" charset="0"/>
              </a:rPr>
              <a:t>Records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163">
            <a:extLst>
              <a:ext uri="{FF2B5EF4-FFF2-40B4-BE49-F238E27FC236}">
                <a16:creationId xmlns:a16="http://schemas.microsoft.com/office/drawing/2014/main" id="{A77FDFD0-C63B-4EEC-81CA-F0B0BFF704DE}"/>
              </a:ext>
            </a:extLst>
          </p:cNvPr>
          <p:cNvSpPr>
            <a:spLocks noChangeArrowheads="1"/>
          </p:cNvSpPr>
          <p:nvPr/>
        </p:nvSpPr>
        <p:spPr bwMode="auto">
          <a:xfrm>
            <a:off x="4679950" y="790576"/>
            <a:ext cx="8397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alibri" panose="020F0502020204030204" pitchFamily="34" charset="0"/>
              </a:rPr>
              <a:t>management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4" name="Freeform 169">
            <a:extLst>
              <a:ext uri="{FF2B5EF4-FFF2-40B4-BE49-F238E27FC236}">
                <a16:creationId xmlns:a16="http://schemas.microsoft.com/office/drawing/2014/main" id="{F94CEDA6-3A2D-43C9-BB16-93DC8AC3756A}"/>
              </a:ext>
            </a:extLst>
          </p:cNvPr>
          <p:cNvSpPr>
            <a:spLocks/>
          </p:cNvSpPr>
          <p:nvPr/>
        </p:nvSpPr>
        <p:spPr bwMode="auto">
          <a:xfrm>
            <a:off x="4837113" y="101601"/>
            <a:ext cx="115888" cy="114300"/>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2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9" y="49"/>
                  <a:pt x="273" y="18"/>
                </a:cubicBezTo>
                <a:cubicBezTo>
                  <a:pt x="248" y="7"/>
                  <a:pt x="221" y="0"/>
                  <a:pt x="194" y="0"/>
                </a:cubicBezTo>
                <a:cubicBezTo>
                  <a:pt x="167" y="0"/>
                  <a:pt x="138" y="7"/>
                  <a:pt x="115" y="18"/>
                </a:cubicBezTo>
                <a:cubicBezTo>
                  <a:pt x="50" y="47"/>
                  <a:pt x="2" y="115"/>
                  <a:pt x="2" y="194"/>
                </a:cubicBezTo>
                <a:cubicBezTo>
                  <a:pt x="0" y="300"/>
                  <a:pt x="88" y="385"/>
                  <a:pt x="194" y="385"/>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70">
            <a:extLst>
              <a:ext uri="{FF2B5EF4-FFF2-40B4-BE49-F238E27FC236}">
                <a16:creationId xmlns:a16="http://schemas.microsoft.com/office/drawing/2014/main" id="{9E9FCE77-1629-490B-8D48-A532F8C70122}"/>
              </a:ext>
            </a:extLst>
          </p:cNvPr>
          <p:cNvSpPr>
            <a:spLocks/>
          </p:cNvSpPr>
          <p:nvPr/>
        </p:nvSpPr>
        <p:spPr bwMode="auto">
          <a:xfrm>
            <a:off x="4810125" y="230188"/>
            <a:ext cx="171450" cy="85725"/>
          </a:xfrm>
          <a:custGeom>
            <a:avLst/>
            <a:gdLst>
              <a:gd name="T0" fmla="*/ 288 w 577"/>
              <a:gd name="T1" fmla="*/ 0 h 288"/>
              <a:gd name="T2" fmla="*/ 0 w 577"/>
              <a:gd name="T3" fmla="*/ 288 h 288"/>
              <a:gd name="T4" fmla="*/ 577 w 577"/>
              <a:gd name="T5" fmla="*/ 288 h 288"/>
              <a:gd name="T6" fmla="*/ 288 w 577"/>
              <a:gd name="T7" fmla="*/ 0 h 288"/>
            </a:gdLst>
            <a:ahLst/>
            <a:cxnLst>
              <a:cxn ang="0">
                <a:pos x="T0" y="T1"/>
              </a:cxn>
              <a:cxn ang="0">
                <a:pos x="T2" y="T3"/>
              </a:cxn>
              <a:cxn ang="0">
                <a:pos x="T4" y="T5"/>
              </a:cxn>
              <a:cxn ang="0">
                <a:pos x="T6" y="T7"/>
              </a:cxn>
            </a:cxnLst>
            <a:rect l="0" t="0" r="r" b="b"/>
            <a:pathLst>
              <a:path w="577" h="288">
                <a:moveTo>
                  <a:pt x="288" y="0"/>
                </a:moveTo>
                <a:cubicBezTo>
                  <a:pt x="128" y="0"/>
                  <a:pt x="0" y="128"/>
                  <a:pt x="0" y="288"/>
                </a:cubicBezTo>
                <a:lnTo>
                  <a:pt x="577" y="288"/>
                </a:lnTo>
                <a:cubicBezTo>
                  <a:pt x="577" y="130"/>
                  <a:pt x="446" y="0"/>
                  <a:pt x="288" y="0"/>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71">
            <a:extLst>
              <a:ext uri="{FF2B5EF4-FFF2-40B4-BE49-F238E27FC236}">
                <a16:creationId xmlns:a16="http://schemas.microsoft.com/office/drawing/2014/main" id="{005070A5-AAB3-4125-8EC2-8F6BA0F3EABA}"/>
              </a:ext>
            </a:extLst>
          </p:cNvPr>
          <p:cNvSpPr>
            <a:spLocks/>
          </p:cNvSpPr>
          <p:nvPr/>
        </p:nvSpPr>
        <p:spPr bwMode="auto">
          <a:xfrm>
            <a:off x="4716463" y="258763"/>
            <a:ext cx="79375" cy="57150"/>
          </a:xfrm>
          <a:custGeom>
            <a:avLst/>
            <a:gdLst>
              <a:gd name="T0" fmla="*/ 0 w 268"/>
              <a:gd name="T1" fmla="*/ 193 h 193"/>
              <a:gd name="T2" fmla="*/ 226 w 268"/>
              <a:gd name="T3" fmla="*/ 193 h 193"/>
              <a:gd name="T4" fmla="*/ 268 w 268"/>
              <a:gd name="T5" fmla="*/ 18 h 193"/>
              <a:gd name="T6" fmla="*/ 192 w 268"/>
              <a:gd name="T7" fmla="*/ 2 h 193"/>
              <a:gd name="T8" fmla="*/ 0 w 268"/>
              <a:gd name="T9" fmla="*/ 193 h 193"/>
            </a:gdLst>
            <a:ahLst/>
            <a:cxnLst>
              <a:cxn ang="0">
                <a:pos x="T0" y="T1"/>
              </a:cxn>
              <a:cxn ang="0">
                <a:pos x="T2" y="T3"/>
              </a:cxn>
              <a:cxn ang="0">
                <a:pos x="T4" y="T5"/>
              </a:cxn>
              <a:cxn ang="0">
                <a:pos x="T6" y="T7"/>
              </a:cxn>
              <a:cxn ang="0">
                <a:pos x="T8" y="T9"/>
              </a:cxn>
            </a:cxnLst>
            <a:rect l="0" t="0" r="r" b="b"/>
            <a:pathLst>
              <a:path w="268" h="193">
                <a:moveTo>
                  <a:pt x="0" y="193"/>
                </a:moveTo>
                <a:lnTo>
                  <a:pt x="226" y="193"/>
                </a:lnTo>
                <a:cubicBezTo>
                  <a:pt x="226" y="130"/>
                  <a:pt x="241" y="72"/>
                  <a:pt x="268" y="18"/>
                </a:cubicBezTo>
                <a:cubicBezTo>
                  <a:pt x="246" y="6"/>
                  <a:pt x="219" y="2"/>
                  <a:pt x="192" y="2"/>
                </a:cubicBezTo>
                <a:cubicBezTo>
                  <a:pt x="86" y="0"/>
                  <a:pt x="0" y="87"/>
                  <a:pt x="0" y="193"/>
                </a:cubicBezTo>
                <a:close/>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72">
            <a:extLst>
              <a:ext uri="{FF2B5EF4-FFF2-40B4-BE49-F238E27FC236}">
                <a16:creationId xmlns:a16="http://schemas.microsoft.com/office/drawing/2014/main" id="{0C5D9415-EE14-46BC-A1FC-D1D93F0CCEDF}"/>
              </a:ext>
            </a:extLst>
          </p:cNvPr>
          <p:cNvSpPr>
            <a:spLocks/>
          </p:cNvSpPr>
          <p:nvPr/>
        </p:nvSpPr>
        <p:spPr bwMode="auto">
          <a:xfrm>
            <a:off x="4729163" y="160338"/>
            <a:ext cx="87313" cy="85725"/>
          </a:xfrm>
          <a:custGeom>
            <a:avLst/>
            <a:gdLst>
              <a:gd name="T0" fmla="*/ 145 w 289"/>
              <a:gd name="T1" fmla="*/ 0 h 288"/>
              <a:gd name="T2" fmla="*/ 0 w 289"/>
              <a:gd name="T3" fmla="*/ 144 h 288"/>
              <a:gd name="T4" fmla="*/ 52 w 289"/>
              <a:gd name="T5" fmla="*/ 255 h 288"/>
              <a:gd name="T6" fmla="*/ 136 w 289"/>
              <a:gd name="T7" fmla="*/ 288 h 288"/>
              <a:gd name="T8" fmla="*/ 145 w 289"/>
              <a:gd name="T9" fmla="*/ 288 h 288"/>
              <a:gd name="T10" fmla="*/ 154 w 289"/>
              <a:gd name="T11" fmla="*/ 288 h 288"/>
              <a:gd name="T12" fmla="*/ 237 w 289"/>
              <a:gd name="T13" fmla="*/ 255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1" y="227"/>
                  <a:pt x="52" y="255"/>
                </a:cubicBezTo>
                <a:cubicBezTo>
                  <a:pt x="75" y="275"/>
                  <a:pt x="104" y="286"/>
                  <a:pt x="136" y="288"/>
                </a:cubicBezTo>
                <a:cubicBezTo>
                  <a:pt x="138" y="288"/>
                  <a:pt x="140" y="288"/>
                  <a:pt x="145" y="288"/>
                </a:cubicBezTo>
                <a:cubicBezTo>
                  <a:pt x="147" y="288"/>
                  <a:pt x="149" y="288"/>
                  <a:pt x="154" y="288"/>
                </a:cubicBezTo>
                <a:cubicBezTo>
                  <a:pt x="185" y="286"/>
                  <a:pt x="215" y="275"/>
                  <a:pt x="237" y="255"/>
                </a:cubicBezTo>
                <a:cubicBezTo>
                  <a:pt x="269" y="227"/>
                  <a:pt x="289" y="189"/>
                  <a:pt x="289" y="144"/>
                </a:cubicBezTo>
                <a:cubicBezTo>
                  <a:pt x="289" y="65"/>
                  <a:pt x="226" y="0"/>
                  <a:pt x="145" y="0"/>
                </a:cubicBezTo>
              </a:path>
            </a:pathLst>
          </a:cu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173">
            <a:extLst>
              <a:ext uri="{FF2B5EF4-FFF2-40B4-BE49-F238E27FC236}">
                <a16:creationId xmlns:a16="http://schemas.microsoft.com/office/drawing/2014/main" id="{866807AB-3F7B-4102-8A01-DA4FC2AE1153}"/>
              </a:ext>
            </a:extLst>
          </p:cNvPr>
          <p:cNvSpPr>
            <a:spLocks noChangeArrowheads="1"/>
          </p:cNvSpPr>
          <p:nvPr/>
        </p:nvSpPr>
        <p:spPr bwMode="auto">
          <a:xfrm>
            <a:off x="5046663" y="125413"/>
            <a:ext cx="143033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Records Administrator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9" name="Rectangle 224">
            <a:extLst>
              <a:ext uri="{FF2B5EF4-FFF2-40B4-BE49-F238E27FC236}">
                <a16:creationId xmlns:a16="http://schemas.microsoft.com/office/drawing/2014/main" id="{BDDC9963-9A13-4186-98EC-C785C8C4ACE3}"/>
              </a:ext>
            </a:extLst>
          </p:cNvPr>
          <p:cNvSpPr>
            <a:spLocks noChangeArrowheads="1"/>
          </p:cNvSpPr>
          <p:nvPr/>
        </p:nvSpPr>
        <p:spPr bwMode="auto">
          <a:xfrm>
            <a:off x="5580063" y="715963"/>
            <a:ext cx="32861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Segoe UI" panose="020B0502040204020203"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 name="Group 31">
            <a:extLst>
              <a:ext uri="{FF2B5EF4-FFF2-40B4-BE49-F238E27FC236}">
                <a16:creationId xmlns:a16="http://schemas.microsoft.com/office/drawing/2014/main" id="{EF4D0CC5-58CA-4C40-AEFF-EF56B5428D98}"/>
              </a:ext>
            </a:extLst>
          </p:cNvPr>
          <p:cNvGrpSpPr/>
          <p:nvPr/>
        </p:nvGrpSpPr>
        <p:grpSpPr>
          <a:xfrm>
            <a:off x="4540250" y="2349501"/>
            <a:ext cx="1006476" cy="1193800"/>
            <a:chOff x="4540250" y="2349501"/>
            <a:chExt cx="1006476" cy="1193800"/>
          </a:xfrm>
        </p:grpSpPr>
        <p:sp>
          <p:nvSpPr>
            <p:cNvPr id="34" name="Rectangle 210">
              <a:extLst>
                <a:ext uri="{FF2B5EF4-FFF2-40B4-BE49-F238E27FC236}">
                  <a16:creationId xmlns:a16="http://schemas.microsoft.com/office/drawing/2014/main" id="{B5369BE5-8956-4B33-B4DB-F137621D7CC4}"/>
                </a:ext>
              </a:extLst>
            </p:cNvPr>
            <p:cNvSpPr>
              <a:spLocks noChangeArrowheads="1"/>
            </p:cNvSpPr>
            <p:nvPr/>
          </p:nvSpPr>
          <p:spPr bwMode="auto">
            <a:xfrm>
              <a:off x="5084763" y="2355851"/>
              <a:ext cx="46196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organizes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Line 211">
              <a:extLst>
                <a:ext uri="{FF2B5EF4-FFF2-40B4-BE49-F238E27FC236}">
                  <a16:creationId xmlns:a16="http://schemas.microsoft.com/office/drawing/2014/main" id="{E5CFC254-96FC-4126-98B0-1E3A0FB03995}"/>
                </a:ext>
              </a:extLst>
            </p:cNvPr>
            <p:cNvSpPr>
              <a:spLocks noChangeShapeType="1"/>
            </p:cNvSpPr>
            <p:nvPr/>
          </p:nvSpPr>
          <p:spPr bwMode="auto">
            <a:xfrm flipH="1">
              <a:off x="5022850" y="2349501"/>
              <a:ext cx="4763" cy="7572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2">
              <a:extLst>
                <a:ext uri="{FF2B5EF4-FFF2-40B4-BE49-F238E27FC236}">
                  <a16:creationId xmlns:a16="http://schemas.microsoft.com/office/drawing/2014/main" id="{C150EC37-AD2E-4C02-8866-53AB10ECAF8B}"/>
                </a:ext>
              </a:extLst>
            </p:cNvPr>
            <p:cNvSpPr>
              <a:spLocks/>
            </p:cNvSpPr>
            <p:nvPr/>
          </p:nvSpPr>
          <p:spPr bwMode="auto">
            <a:xfrm>
              <a:off x="4981575" y="3086101"/>
              <a:ext cx="82550" cy="84138"/>
            </a:xfrm>
            <a:custGeom>
              <a:avLst/>
              <a:gdLst>
                <a:gd name="T0" fmla="*/ 138 w 279"/>
                <a:gd name="T1" fmla="*/ 280 h 280"/>
                <a:gd name="T2" fmla="*/ 0 w 279"/>
                <a:gd name="T3" fmla="*/ 0 h 280"/>
                <a:gd name="T4" fmla="*/ 279 w 279"/>
                <a:gd name="T5" fmla="*/ 2 h 280"/>
                <a:gd name="T6" fmla="*/ 138 w 279"/>
                <a:gd name="T7" fmla="*/ 280 h 280"/>
              </a:gdLst>
              <a:ahLst/>
              <a:cxnLst>
                <a:cxn ang="0">
                  <a:pos x="T0" y="T1"/>
                </a:cxn>
                <a:cxn ang="0">
                  <a:pos x="T2" y="T3"/>
                </a:cxn>
                <a:cxn ang="0">
                  <a:pos x="T4" y="T5"/>
                </a:cxn>
                <a:cxn ang="0">
                  <a:pos x="T6" y="T7"/>
                </a:cxn>
              </a:cxnLst>
              <a:rect l="0" t="0" r="r" b="b"/>
              <a:pathLst>
                <a:path w="279" h="280">
                  <a:moveTo>
                    <a:pt x="138" y="280"/>
                  </a:moveTo>
                  <a:lnTo>
                    <a:pt x="0" y="0"/>
                  </a:lnTo>
                  <a:cubicBezTo>
                    <a:pt x="88" y="45"/>
                    <a:pt x="191" y="45"/>
                    <a:pt x="279" y="2"/>
                  </a:cubicBezTo>
                  <a:lnTo>
                    <a:pt x="138" y="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3">
              <a:extLst>
                <a:ext uri="{FF2B5EF4-FFF2-40B4-BE49-F238E27FC236}">
                  <a16:creationId xmlns:a16="http://schemas.microsoft.com/office/drawing/2014/main" id="{BC57C1F5-3A33-4285-B6B8-43AE465CDD95}"/>
                </a:ext>
              </a:extLst>
            </p:cNvPr>
            <p:cNvSpPr>
              <a:spLocks/>
            </p:cNvSpPr>
            <p:nvPr/>
          </p:nvSpPr>
          <p:spPr bwMode="auto">
            <a:xfrm>
              <a:off x="4540250" y="317023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14">
              <a:extLst>
                <a:ext uri="{FF2B5EF4-FFF2-40B4-BE49-F238E27FC236}">
                  <a16:creationId xmlns:a16="http://schemas.microsoft.com/office/drawing/2014/main" id="{A6BB6382-C5C5-4F19-BD37-0A372EE338BB}"/>
                </a:ext>
              </a:extLst>
            </p:cNvPr>
            <p:cNvSpPr>
              <a:spLocks/>
            </p:cNvSpPr>
            <p:nvPr/>
          </p:nvSpPr>
          <p:spPr bwMode="auto">
            <a:xfrm>
              <a:off x="4540250" y="3170238"/>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215">
              <a:extLst>
                <a:ext uri="{FF2B5EF4-FFF2-40B4-BE49-F238E27FC236}">
                  <a16:creationId xmlns:a16="http://schemas.microsoft.com/office/drawing/2014/main" id="{2876235D-7872-4C1B-9BFC-C5C535E6F706}"/>
                </a:ext>
              </a:extLst>
            </p:cNvPr>
            <p:cNvSpPr>
              <a:spLocks noChangeArrowheads="1"/>
            </p:cNvSpPr>
            <p:nvPr/>
          </p:nvSpPr>
          <p:spPr bwMode="auto">
            <a:xfrm>
              <a:off x="4768850" y="3190876"/>
              <a:ext cx="623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216">
              <a:extLst>
                <a:ext uri="{FF2B5EF4-FFF2-40B4-BE49-F238E27FC236}">
                  <a16:creationId xmlns:a16="http://schemas.microsoft.com/office/drawing/2014/main" id="{B56FF048-29EB-48BA-BD1F-08717512C08B}"/>
                </a:ext>
              </a:extLst>
            </p:cNvPr>
            <p:cNvSpPr>
              <a:spLocks noChangeArrowheads="1"/>
            </p:cNvSpPr>
            <p:nvPr/>
          </p:nvSpPr>
          <p:spPr bwMode="auto">
            <a:xfrm>
              <a:off x="4862513" y="3343276"/>
              <a:ext cx="4238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Labels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41" name="Group 40">
            <a:extLst>
              <a:ext uri="{FF2B5EF4-FFF2-40B4-BE49-F238E27FC236}">
                <a16:creationId xmlns:a16="http://schemas.microsoft.com/office/drawing/2014/main" id="{F5B16E8B-A757-469D-ADF8-974CE323DCBF}"/>
              </a:ext>
            </a:extLst>
          </p:cNvPr>
          <p:cNvGrpSpPr/>
          <p:nvPr/>
        </p:nvGrpSpPr>
        <p:grpSpPr>
          <a:xfrm>
            <a:off x="5213350" y="979488"/>
            <a:ext cx="2746375" cy="2195513"/>
            <a:chOff x="5213350" y="979488"/>
            <a:chExt cx="2746375" cy="2195513"/>
          </a:xfrm>
        </p:grpSpPr>
        <p:sp>
          <p:nvSpPr>
            <p:cNvPr id="42" name="Rectangle 164">
              <a:extLst>
                <a:ext uri="{FF2B5EF4-FFF2-40B4-BE49-F238E27FC236}">
                  <a16:creationId xmlns:a16="http://schemas.microsoft.com/office/drawing/2014/main" id="{A016DC02-534B-427F-9D02-0B2FA8187DC1}"/>
                </a:ext>
              </a:extLst>
            </p:cNvPr>
            <p:cNvSpPr>
              <a:spLocks noChangeArrowheads="1"/>
            </p:cNvSpPr>
            <p:nvPr/>
          </p:nvSpPr>
          <p:spPr bwMode="auto">
            <a:xfrm>
              <a:off x="6503988" y="1570038"/>
              <a:ext cx="6191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Segoe UI" panose="020B0502040204020203" pitchFamily="34" charset="0"/>
                </a:rPr>
                <a:t>Reviewer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Freeform 165">
              <a:extLst>
                <a:ext uri="{FF2B5EF4-FFF2-40B4-BE49-F238E27FC236}">
                  <a16:creationId xmlns:a16="http://schemas.microsoft.com/office/drawing/2014/main" id="{4651804D-23E3-46CC-BCF5-1A5243C77213}"/>
                </a:ext>
              </a:extLst>
            </p:cNvPr>
            <p:cNvSpPr>
              <a:spLocks/>
            </p:cNvSpPr>
            <p:nvPr/>
          </p:nvSpPr>
          <p:spPr bwMode="auto">
            <a:xfrm>
              <a:off x="6281738" y="1546226"/>
              <a:ext cx="115888" cy="114300"/>
            </a:xfrm>
            <a:custGeom>
              <a:avLst/>
              <a:gdLst>
                <a:gd name="T0" fmla="*/ 194 w 386"/>
                <a:gd name="T1" fmla="*/ 385 h 385"/>
                <a:gd name="T2" fmla="*/ 386 w 386"/>
                <a:gd name="T3" fmla="*/ 194 h 385"/>
                <a:gd name="T4" fmla="*/ 273 w 386"/>
                <a:gd name="T5" fmla="*/ 18 h 385"/>
                <a:gd name="T6" fmla="*/ 194 w 386"/>
                <a:gd name="T7" fmla="*/ 0 h 385"/>
                <a:gd name="T8" fmla="*/ 115 w 386"/>
                <a:gd name="T9" fmla="*/ 18 h 385"/>
                <a:gd name="T10" fmla="*/ 2 w 386"/>
                <a:gd name="T11" fmla="*/ 194 h 385"/>
                <a:gd name="T12" fmla="*/ 194 w 38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386" h="385">
                  <a:moveTo>
                    <a:pt x="194" y="385"/>
                  </a:moveTo>
                  <a:cubicBezTo>
                    <a:pt x="300" y="385"/>
                    <a:pt x="386" y="300"/>
                    <a:pt x="386" y="194"/>
                  </a:cubicBezTo>
                  <a:cubicBezTo>
                    <a:pt x="386" y="115"/>
                    <a:pt x="338" y="49"/>
                    <a:pt x="273" y="18"/>
                  </a:cubicBezTo>
                  <a:cubicBezTo>
                    <a:pt x="248" y="6"/>
                    <a:pt x="221" y="0"/>
                    <a:pt x="194" y="0"/>
                  </a:cubicBezTo>
                  <a:cubicBezTo>
                    <a:pt x="167" y="0"/>
                    <a:pt x="138" y="6"/>
                    <a:pt x="115" y="18"/>
                  </a:cubicBezTo>
                  <a:cubicBezTo>
                    <a:pt x="50" y="47"/>
                    <a:pt x="2" y="115"/>
                    <a:pt x="2" y="194"/>
                  </a:cubicBezTo>
                  <a:cubicBezTo>
                    <a:pt x="0" y="300"/>
                    <a:pt x="88" y="385"/>
                    <a:pt x="194" y="385"/>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66">
              <a:extLst>
                <a:ext uri="{FF2B5EF4-FFF2-40B4-BE49-F238E27FC236}">
                  <a16:creationId xmlns:a16="http://schemas.microsoft.com/office/drawing/2014/main" id="{8D0288D2-91F2-47C3-8CA1-40EB798428B8}"/>
                </a:ext>
              </a:extLst>
            </p:cNvPr>
            <p:cNvSpPr>
              <a:spLocks/>
            </p:cNvSpPr>
            <p:nvPr/>
          </p:nvSpPr>
          <p:spPr bwMode="auto">
            <a:xfrm>
              <a:off x="6253163" y="1673226"/>
              <a:ext cx="173038" cy="87313"/>
            </a:xfrm>
            <a:custGeom>
              <a:avLst/>
              <a:gdLst>
                <a:gd name="T0" fmla="*/ 289 w 578"/>
                <a:gd name="T1" fmla="*/ 0 h 289"/>
                <a:gd name="T2" fmla="*/ 0 w 578"/>
                <a:gd name="T3" fmla="*/ 289 h 289"/>
                <a:gd name="T4" fmla="*/ 578 w 578"/>
                <a:gd name="T5" fmla="*/ 289 h 289"/>
                <a:gd name="T6" fmla="*/ 289 w 578"/>
                <a:gd name="T7" fmla="*/ 0 h 289"/>
              </a:gdLst>
              <a:ahLst/>
              <a:cxnLst>
                <a:cxn ang="0">
                  <a:pos x="T0" y="T1"/>
                </a:cxn>
                <a:cxn ang="0">
                  <a:pos x="T2" y="T3"/>
                </a:cxn>
                <a:cxn ang="0">
                  <a:pos x="T4" y="T5"/>
                </a:cxn>
                <a:cxn ang="0">
                  <a:pos x="T6" y="T7"/>
                </a:cxn>
              </a:cxnLst>
              <a:rect l="0" t="0" r="r" b="b"/>
              <a:pathLst>
                <a:path w="578" h="289">
                  <a:moveTo>
                    <a:pt x="289" y="0"/>
                  </a:moveTo>
                  <a:cubicBezTo>
                    <a:pt x="129" y="0"/>
                    <a:pt x="0" y="129"/>
                    <a:pt x="0" y="289"/>
                  </a:cubicBezTo>
                  <a:lnTo>
                    <a:pt x="578" y="289"/>
                  </a:lnTo>
                  <a:cubicBezTo>
                    <a:pt x="578" y="131"/>
                    <a:pt x="447" y="0"/>
                    <a:pt x="289" y="0"/>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7">
              <a:extLst>
                <a:ext uri="{FF2B5EF4-FFF2-40B4-BE49-F238E27FC236}">
                  <a16:creationId xmlns:a16="http://schemas.microsoft.com/office/drawing/2014/main" id="{9649137B-EBCA-4AD8-81DE-FC3E85A84D09}"/>
                </a:ext>
              </a:extLst>
            </p:cNvPr>
            <p:cNvSpPr>
              <a:spLocks/>
            </p:cNvSpPr>
            <p:nvPr/>
          </p:nvSpPr>
          <p:spPr bwMode="auto">
            <a:xfrm>
              <a:off x="6161088" y="1703388"/>
              <a:ext cx="79375" cy="57150"/>
            </a:xfrm>
            <a:custGeom>
              <a:avLst/>
              <a:gdLst>
                <a:gd name="T0" fmla="*/ 0 w 268"/>
                <a:gd name="T1" fmla="*/ 194 h 194"/>
                <a:gd name="T2" fmla="*/ 225 w 268"/>
                <a:gd name="T3" fmla="*/ 194 h 194"/>
                <a:gd name="T4" fmla="*/ 268 w 268"/>
                <a:gd name="T5" fmla="*/ 18 h 194"/>
                <a:gd name="T6" fmla="*/ 192 w 268"/>
                <a:gd name="T7" fmla="*/ 3 h 194"/>
                <a:gd name="T8" fmla="*/ 0 w 268"/>
                <a:gd name="T9" fmla="*/ 194 h 194"/>
              </a:gdLst>
              <a:ahLst/>
              <a:cxnLst>
                <a:cxn ang="0">
                  <a:pos x="T0" y="T1"/>
                </a:cxn>
                <a:cxn ang="0">
                  <a:pos x="T2" y="T3"/>
                </a:cxn>
                <a:cxn ang="0">
                  <a:pos x="T4" y="T5"/>
                </a:cxn>
                <a:cxn ang="0">
                  <a:pos x="T6" y="T7"/>
                </a:cxn>
                <a:cxn ang="0">
                  <a:pos x="T8" y="T9"/>
                </a:cxn>
              </a:cxnLst>
              <a:rect l="0" t="0" r="r" b="b"/>
              <a:pathLst>
                <a:path w="268" h="194">
                  <a:moveTo>
                    <a:pt x="0" y="194"/>
                  </a:moveTo>
                  <a:lnTo>
                    <a:pt x="225" y="194"/>
                  </a:lnTo>
                  <a:cubicBezTo>
                    <a:pt x="225" y="131"/>
                    <a:pt x="241" y="73"/>
                    <a:pt x="268" y="18"/>
                  </a:cubicBezTo>
                  <a:cubicBezTo>
                    <a:pt x="246" y="7"/>
                    <a:pt x="219" y="3"/>
                    <a:pt x="192" y="3"/>
                  </a:cubicBezTo>
                  <a:cubicBezTo>
                    <a:pt x="86" y="0"/>
                    <a:pt x="0" y="88"/>
                    <a:pt x="0" y="194"/>
                  </a:cubicBezTo>
                  <a:close/>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68">
              <a:extLst>
                <a:ext uri="{FF2B5EF4-FFF2-40B4-BE49-F238E27FC236}">
                  <a16:creationId xmlns:a16="http://schemas.microsoft.com/office/drawing/2014/main" id="{064CBC0E-BFBA-483F-8015-6CDB86B53D41}"/>
                </a:ext>
              </a:extLst>
            </p:cNvPr>
            <p:cNvSpPr>
              <a:spLocks/>
            </p:cNvSpPr>
            <p:nvPr/>
          </p:nvSpPr>
          <p:spPr bwMode="auto">
            <a:xfrm>
              <a:off x="6173788" y="1603376"/>
              <a:ext cx="87313" cy="85725"/>
            </a:xfrm>
            <a:custGeom>
              <a:avLst/>
              <a:gdLst>
                <a:gd name="T0" fmla="*/ 145 w 289"/>
                <a:gd name="T1" fmla="*/ 0 h 288"/>
                <a:gd name="T2" fmla="*/ 0 w 289"/>
                <a:gd name="T3" fmla="*/ 144 h 288"/>
                <a:gd name="T4" fmla="*/ 52 w 289"/>
                <a:gd name="T5" fmla="*/ 254 h 288"/>
                <a:gd name="T6" fmla="*/ 136 w 289"/>
                <a:gd name="T7" fmla="*/ 288 h 288"/>
                <a:gd name="T8" fmla="*/ 145 w 289"/>
                <a:gd name="T9" fmla="*/ 288 h 288"/>
                <a:gd name="T10" fmla="*/ 154 w 289"/>
                <a:gd name="T11" fmla="*/ 288 h 288"/>
                <a:gd name="T12" fmla="*/ 237 w 289"/>
                <a:gd name="T13" fmla="*/ 254 h 288"/>
                <a:gd name="T14" fmla="*/ 289 w 289"/>
                <a:gd name="T15" fmla="*/ 144 h 288"/>
                <a:gd name="T16" fmla="*/ 145 w 28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88">
                  <a:moveTo>
                    <a:pt x="145" y="0"/>
                  </a:moveTo>
                  <a:cubicBezTo>
                    <a:pt x="66" y="0"/>
                    <a:pt x="0" y="65"/>
                    <a:pt x="0" y="144"/>
                  </a:cubicBezTo>
                  <a:cubicBezTo>
                    <a:pt x="0" y="189"/>
                    <a:pt x="20" y="227"/>
                    <a:pt x="52" y="254"/>
                  </a:cubicBezTo>
                  <a:cubicBezTo>
                    <a:pt x="75" y="275"/>
                    <a:pt x="104" y="286"/>
                    <a:pt x="136" y="288"/>
                  </a:cubicBezTo>
                  <a:cubicBezTo>
                    <a:pt x="138" y="288"/>
                    <a:pt x="140" y="288"/>
                    <a:pt x="145" y="288"/>
                  </a:cubicBezTo>
                  <a:cubicBezTo>
                    <a:pt x="147" y="288"/>
                    <a:pt x="149" y="288"/>
                    <a:pt x="154" y="288"/>
                  </a:cubicBezTo>
                  <a:cubicBezTo>
                    <a:pt x="185" y="286"/>
                    <a:pt x="214" y="275"/>
                    <a:pt x="237" y="254"/>
                  </a:cubicBezTo>
                  <a:cubicBezTo>
                    <a:pt x="269" y="227"/>
                    <a:pt x="289" y="189"/>
                    <a:pt x="289" y="144"/>
                  </a:cubicBezTo>
                  <a:cubicBezTo>
                    <a:pt x="289" y="65"/>
                    <a:pt x="226" y="0"/>
                    <a:pt x="145" y="0"/>
                  </a:cubicBezTo>
                </a:path>
              </a:pathLst>
            </a:custGeom>
            <a:solidFill>
              <a:srgbClr val="92CDD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98">
              <a:extLst>
                <a:ext uri="{FF2B5EF4-FFF2-40B4-BE49-F238E27FC236}">
                  <a16:creationId xmlns:a16="http://schemas.microsoft.com/office/drawing/2014/main" id="{51E3B6CD-699A-43DC-8469-D907414D6F0B}"/>
                </a:ext>
              </a:extLst>
            </p:cNvPr>
            <p:cNvSpPr>
              <a:spLocks/>
            </p:cNvSpPr>
            <p:nvPr/>
          </p:nvSpPr>
          <p:spPr bwMode="auto">
            <a:xfrm>
              <a:off x="5924550" y="1974851"/>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99">
              <a:extLst>
                <a:ext uri="{FF2B5EF4-FFF2-40B4-BE49-F238E27FC236}">
                  <a16:creationId xmlns:a16="http://schemas.microsoft.com/office/drawing/2014/main" id="{208B4F71-F306-48E4-AAA6-7FB3722B54D1}"/>
                </a:ext>
              </a:extLst>
            </p:cNvPr>
            <p:cNvSpPr>
              <a:spLocks/>
            </p:cNvSpPr>
            <p:nvPr/>
          </p:nvSpPr>
          <p:spPr bwMode="auto">
            <a:xfrm>
              <a:off x="5924550" y="1974851"/>
              <a:ext cx="963613" cy="361950"/>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Rectangle 200">
              <a:extLst>
                <a:ext uri="{FF2B5EF4-FFF2-40B4-BE49-F238E27FC236}">
                  <a16:creationId xmlns:a16="http://schemas.microsoft.com/office/drawing/2014/main" id="{71B309CE-864B-439D-B807-19B2474E4E76}"/>
                </a:ext>
              </a:extLst>
            </p:cNvPr>
            <p:cNvSpPr>
              <a:spLocks noChangeArrowheads="1"/>
            </p:cNvSpPr>
            <p:nvPr/>
          </p:nvSpPr>
          <p:spPr bwMode="auto">
            <a:xfrm>
              <a:off x="6119813" y="1995488"/>
              <a:ext cx="696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Disposition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201">
              <a:extLst>
                <a:ext uri="{FF2B5EF4-FFF2-40B4-BE49-F238E27FC236}">
                  <a16:creationId xmlns:a16="http://schemas.microsoft.com/office/drawing/2014/main" id="{82725659-10AF-48CF-AC8B-B0BFB0B83858}"/>
                </a:ext>
              </a:extLst>
            </p:cNvPr>
            <p:cNvSpPr>
              <a:spLocks noChangeArrowheads="1"/>
            </p:cNvSpPr>
            <p:nvPr/>
          </p:nvSpPr>
          <p:spPr bwMode="auto">
            <a:xfrm>
              <a:off x="6221413" y="2147888"/>
              <a:ext cx="476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Review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Line 202">
              <a:extLst>
                <a:ext uri="{FF2B5EF4-FFF2-40B4-BE49-F238E27FC236}">
                  <a16:creationId xmlns:a16="http://schemas.microsoft.com/office/drawing/2014/main" id="{0636EBD2-970E-40D9-9BA5-28984512F67E}"/>
                </a:ext>
              </a:extLst>
            </p:cNvPr>
            <p:cNvSpPr>
              <a:spLocks noChangeShapeType="1"/>
            </p:cNvSpPr>
            <p:nvPr/>
          </p:nvSpPr>
          <p:spPr bwMode="auto">
            <a:xfrm>
              <a:off x="5213350" y="979488"/>
              <a:ext cx="963613" cy="95091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03">
              <a:extLst>
                <a:ext uri="{FF2B5EF4-FFF2-40B4-BE49-F238E27FC236}">
                  <a16:creationId xmlns:a16="http://schemas.microsoft.com/office/drawing/2014/main" id="{9E1791EE-CE46-455B-A369-E56F77A9264B}"/>
                </a:ext>
              </a:extLst>
            </p:cNvPr>
            <p:cNvSpPr>
              <a:spLocks/>
            </p:cNvSpPr>
            <p:nvPr/>
          </p:nvSpPr>
          <p:spPr bwMode="auto">
            <a:xfrm>
              <a:off x="6134100" y="1885951"/>
              <a:ext cx="87313" cy="88900"/>
            </a:xfrm>
            <a:custGeom>
              <a:avLst/>
              <a:gdLst>
                <a:gd name="T0" fmla="*/ 297 w 297"/>
                <a:gd name="T1" fmla="*/ 295 h 295"/>
                <a:gd name="T2" fmla="*/ 0 w 297"/>
                <a:gd name="T3" fmla="*/ 198 h 295"/>
                <a:gd name="T4" fmla="*/ 196 w 297"/>
                <a:gd name="T5" fmla="*/ 0 h 295"/>
                <a:gd name="T6" fmla="*/ 297 w 297"/>
                <a:gd name="T7" fmla="*/ 295 h 295"/>
              </a:gdLst>
              <a:ahLst/>
              <a:cxnLst>
                <a:cxn ang="0">
                  <a:pos x="T0" y="T1"/>
                </a:cxn>
                <a:cxn ang="0">
                  <a:pos x="T2" y="T3"/>
                </a:cxn>
                <a:cxn ang="0">
                  <a:pos x="T4" y="T5"/>
                </a:cxn>
                <a:cxn ang="0">
                  <a:pos x="T6" y="T7"/>
                </a:cxn>
              </a:cxnLst>
              <a:rect l="0" t="0" r="r" b="b"/>
              <a:pathLst>
                <a:path w="297" h="295">
                  <a:moveTo>
                    <a:pt x="297" y="295"/>
                  </a:moveTo>
                  <a:lnTo>
                    <a:pt x="0" y="198"/>
                  </a:lnTo>
                  <a:cubicBezTo>
                    <a:pt x="93" y="167"/>
                    <a:pt x="166" y="93"/>
                    <a:pt x="196" y="0"/>
                  </a:cubicBezTo>
                  <a:lnTo>
                    <a:pt x="297" y="29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217">
              <a:extLst>
                <a:ext uri="{FF2B5EF4-FFF2-40B4-BE49-F238E27FC236}">
                  <a16:creationId xmlns:a16="http://schemas.microsoft.com/office/drawing/2014/main" id="{10D549B1-7BE7-40CA-BAA9-08857B04CA0E}"/>
                </a:ext>
              </a:extLst>
            </p:cNvPr>
            <p:cNvSpPr>
              <a:spLocks noChangeArrowheads="1"/>
            </p:cNvSpPr>
            <p:nvPr/>
          </p:nvSpPr>
          <p:spPr bwMode="auto">
            <a:xfrm>
              <a:off x="6465888" y="2344738"/>
              <a:ext cx="13398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 retention label may request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218">
              <a:extLst>
                <a:ext uri="{FF2B5EF4-FFF2-40B4-BE49-F238E27FC236}">
                  <a16:creationId xmlns:a16="http://schemas.microsoft.com/office/drawing/2014/main" id="{E4242D25-E2E4-4897-B214-2D2E761B1747}"/>
                </a:ext>
              </a:extLst>
            </p:cNvPr>
            <p:cNvSpPr>
              <a:spLocks noChangeArrowheads="1"/>
            </p:cNvSpPr>
            <p:nvPr/>
          </p:nvSpPr>
          <p:spPr bwMode="auto">
            <a:xfrm>
              <a:off x="6276975" y="2489201"/>
              <a:ext cx="16827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an explicit review before deleting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Freeform 222">
              <a:extLst>
                <a:ext uri="{FF2B5EF4-FFF2-40B4-BE49-F238E27FC236}">
                  <a16:creationId xmlns:a16="http://schemas.microsoft.com/office/drawing/2014/main" id="{86401BC0-90DA-44CE-B417-8ED20D40FA9F}"/>
                </a:ext>
              </a:extLst>
            </p:cNvPr>
            <p:cNvSpPr>
              <a:spLocks noEditPoints="1"/>
            </p:cNvSpPr>
            <p:nvPr/>
          </p:nvSpPr>
          <p:spPr bwMode="auto">
            <a:xfrm>
              <a:off x="5264150" y="2381251"/>
              <a:ext cx="1079500" cy="793750"/>
            </a:xfrm>
            <a:custGeom>
              <a:avLst/>
              <a:gdLst>
                <a:gd name="T0" fmla="*/ 189 w 3623"/>
                <a:gd name="T1" fmla="*/ 2503 h 2666"/>
                <a:gd name="T2" fmla="*/ 208 w 3623"/>
                <a:gd name="T3" fmla="*/ 2529 h 2666"/>
                <a:gd name="T4" fmla="*/ 5 w 3623"/>
                <a:gd name="T5" fmla="*/ 2658 h 2666"/>
                <a:gd name="T6" fmla="*/ 318 w 3623"/>
                <a:gd name="T7" fmla="*/ 2408 h 2666"/>
                <a:gd name="T8" fmla="*/ 521 w 3623"/>
                <a:gd name="T9" fmla="*/ 2279 h 2666"/>
                <a:gd name="T10" fmla="*/ 337 w 3623"/>
                <a:gd name="T11" fmla="*/ 2434 h 2666"/>
                <a:gd name="T12" fmla="*/ 318 w 3623"/>
                <a:gd name="T13" fmla="*/ 2408 h 2666"/>
                <a:gd name="T14" fmla="*/ 808 w 3623"/>
                <a:gd name="T15" fmla="*/ 2049 h 2666"/>
                <a:gd name="T16" fmla="*/ 827 w 3623"/>
                <a:gd name="T17" fmla="*/ 2074 h 2666"/>
                <a:gd name="T18" fmla="*/ 624 w 3623"/>
                <a:gd name="T19" fmla="*/ 2203 h 2666"/>
                <a:gd name="T20" fmla="*/ 937 w 3623"/>
                <a:gd name="T21" fmla="*/ 1954 h 2666"/>
                <a:gd name="T22" fmla="*/ 1140 w 3623"/>
                <a:gd name="T23" fmla="*/ 1825 h 2666"/>
                <a:gd name="T24" fmla="*/ 956 w 3623"/>
                <a:gd name="T25" fmla="*/ 1980 h 2666"/>
                <a:gd name="T26" fmla="*/ 937 w 3623"/>
                <a:gd name="T27" fmla="*/ 1954 h 2666"/>
                <a:gd name="T28" fmla="*/ 1428 w 3623"/>
                <a:gd name="T29" fmla="*/ 1594 h 2666"/>
                <a:gd name="T30" fmla="*/ 1447 w 3623"/>
                <a:gd name="T31" fmla="*/ 1620 h 2666"/>
                <a:gd name="T32" fmla="*/ 1244 w 3623"/>
                <a:gd name="T33" fmla="*/ 1749 h 2666"/>
                <a:gd name="T34" fmla="*/ 1557 w 3623"/>
                <a:gd name="T35" fmla="*/ 1500 h 2666"/>
                <a:gd name="T36" fmla="*/ 1760 w 3623"/>
                <a:gd name="T37" fmla="*/ 1371 h 2666"/>
                <a:gd name="T38" fmla="*/ 1576 w 3623"/>
                <a:gd name="T39" fmla="*/ 1526 h 2666"/>
                <a:gd name="T40" fmla="*/ 1557 w 3623"/>
                <a:gd name="T41" fmla="*/ 1500 h 2666"/>
                <a:gd name="T42" fmla="*/ 2047 w 3623"/>
                <a:gd name="T43" fmla="*/ 1140 h 2666"/>
                <a:gd name="T44" fmla="*/ 2066 w 3623"/>
                <a:gd name="T45" fmla="*/ 1166 h 2666"/>
                <a:gd name="T46" fmla="*/ 1863 w 3623"/>
                <a:gd name="T47" fmla="*/ 1295 h 2666"/>
                <a:gd name="T48" fmla="*/ 2176 w 3623"/>
                <a:gd name="T49" fmla="*/ 1046 h 2666"/>
                <a:gd name="T50" fmla="*/ 2379 w 3623"/>
                <a:gd name="T51" fmla="*/ 917 h 2666"/>
                <a:gd name="T52" fmla="*/ 2195 w 3623"/>
                <a:gd name="T53" fmla="*/ 1072 h 2666"/>
                <a:gd name="T54" fmla="*/ 2176 w 3623"/>
                <a:gd name="T55" fmla="*/ 1046 h 2666"/>
                <a:gd name="T56" fmla="*/ 2666 w 3623"/>
                <a:gd name="T57" fmla="*/ 686 h 2666"/>
                <a:gd name="T58" fmla="*/ 2685 w 3623"/>
                <a:gd name="T59" fmla="*/ 712 h 2666"/>
                <a:gd name="T60" fmla="*/ 2482 w 3623"/>
                <a:gd name="T61" fmla="*/ 841 h 2666"/>
                <a:gd name="T62" fmla="*/ 2795 w 3623"/>
                <a:gd name="T63" fmla="*/ 592 h 2666"/>
                <a:gd name="T64" fmla="*/ 2998 w 3623"/>
                <a:gd name="T65" fmla="*/ 463 h 2666"/>
                <a:gd name="T66" fmla="*/ 2814 w 3623"/>
                <a:gd name="T67" fmla="*/ 617 h 2666"/>
                <a:gd name="T68" fmla="*/ 2795 w 3623"/>
                <a:gd name="T69" fmla="*/ 592 h 2666"/>
                <a:gd name="T70" fmla="*/ 3286 w 3623"/>
                <a:gd name="T71" fmla="*/ 232 h 2666"/>
                <a:gd name="T72" fmla="*/ 3305 w 3623"/>
                <a:gd name="T73" fmla="*/ 258 h 2666"/>
                <a:gd name="T74" fmla="*/ 3102 w 3623"/>
                <a:gd name="T75" fmla="*/ 387 h 2666"/>
                <a:gd name="T76" fmla="*/ 3415 w 3623"/>
                <a:gd name="T77" fmla="*/ 137 h 2666"/>
                <a:gd name="T78" fmla="*/ 3618 w 3623"/>
                <a:gd name="T79" fmla="*/ 8 h 2666"/>
                <a:gd name="T80" fmla="*/ 3434 w 3623"/>
                <a:gd name="T81" fmla="*/ 163 h 2666"/>
                <a:gd name="T82" fmla="*/ 3415 w 3623"/>
                <a:gd name="T83" fmla="*/ 137 h 2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23" h="2666">
                  <a:moveTo>
                    <a:pt x="8" y="2635"/>
                  </a:moveTo>
                  <a:lnTo>
                    <a:pt x="189" y="2503"/>
                  </a:lnTo>
                  <a:cubicBezTo>
                    <a:pt x="196" y="2497"/>
                    <a:pt x="206" y="2499"/>
                    <a:pt x="211" y="2506"/>
                  </a:cubicBezTo>
                  <a:cubicBezTo>
                    <a:pt x="217" y="2513"/>
                    <a:pt x="215" y="2523"/>
                    <a:pt x="208" y="2529"/>
                  </a:cubicBezTo>
                  <a:lnTo>
                    <a:pt x="27" y="2661"/>
                  </a:lnTo>
                  <a:cubicBezTo>
                    <a:pt x="20" y="2666"/>
                    <a:pt x="10" y="2665"/>
                    <a:pt x="5" y="2658"/>
                  </a:cubicBezTo>
                  <a:cubicBezTo>
                    <a:pt x="0" y="2650"/>
                    <a:pt x="1" y="2640"/>
                    <a:pt x="8" y="2635"/>
                  </a:cubicBezTo>
                  <a:close/>
                  <a:moveTo>
                    <a:pt x="318" y="2408"/>
                  </a:moveTo>
                  <a:lnTo>
                    <a:pt x="499" y="2276"/>
                  </a:lnTo>
                  <a:cubicBezTo>
                    <a:pt x="506" y="2270"/>
                    <a:pt x="516" y="2272"/>
                    <a:pt x="521" y="2279"/>
                  </a:cubicBezTo>
                  <a:cubicBezTo>
                    <a:pt x="526" y="2286"/>
                    <a:pt x="525" y="2296"/>
                    <a:pt x="518" y="2301"/>
                  </a:cubicBezTo>
                  <a:lnTo>
                    <a:pt x="337" y="2434"/>
                  </a:lnTo>
                  <a:cubicBezTo>
                    <a:pt x="330" y="2439"/>
                    <a:pt x="320" y="2438"/>
                    <a:pt x="315" y="2430"/>
                  </a:cubicBezTo>
                  <a:cubicBezTo>
                    <a:pt x="309" y="2423"/>
                    <a:pt x="311" y="2413"/>
                    <a:pt x="318" y="2408"/>
                  </a:cubicBezTo>
                  <a:close/>
                  <a:moveTo>
                    <a:pt x="628" y="2181"/>
                  </a:moveTo>
                  <a:lnTo>
                    <a:pt x="808" y="2049"/>
                  </a:lnTo>
                  <a:cubicBezTo>
                    <a:pt x="815" y="2043"/>
                    <a:pt x="825" y="2045"/>
                    <a:pt x="831" y="2052"/>
                  </a:cubicBezTo>
                  <a:cubicBezTo>
                    <a:pt x="836" y="2059"/>
                    <a:pt x="834" y="2069"/>
                    <a:pt x="827" y="2074"/>
                  </a:cubicBezTo>
                  <a:lnTo>
                    <a:pt x="647" y="2207"/>
                  </a:lnTo>
                  <a:cubicBezTo>
                    <a:pt x="639" y="2212"/>
                    <a:pt x="629" y="2211"/>
                    <a:pt x="624" y="2203"/>
                  </a:cubicBezTo>
                  <a:cubicBezTo>
                    <a:pt x="619" y="2196"/>
                    <a:pt x="621" y="2186"/>
                    <a:pt x="628" y="2181"/>
                  </a:cubicBezTo>
                  <a:close/>
                  <a:moveTo>
                    <a:pt x="937" y="1954"/>
                  </a:moveTo>
                  <a:lnTo>
                    <a:pt x="1118" y="1822"/>
                  </a:lnTo>
                  <a:cubicBezTo>
                    <a:pt x="1125" y="1816"/>
                    <a:pt x="1135" y="1818"/>
                    <a:pt x="1140" y="1825"/>
                  </a:cubicBezTo>
                  <a:cubicBezTo>
                    <a:pt x="1146" y="1832"/>
                    <a:pt x="1144" y="1842"/>
                    <a:pt x="1137" y="1847"/>
                  </a:cubicBezTo>
                  <a:lnTo>
                    <a:pt x="956" y="1980"/>
                  </a:lnTo>
                  <a:cubicBezTo>
                    <a:pt x="949" y="1985"/>
                    <a:pt x="939" y="1983"/>
                    <a:pt x="934" y="1976"/>
                  </a:cubicBezTo>
                  <a:cubicBezTo>
                    <a:pt x="929" y="1969"/>
                    <a:pt x="930" y="1959"/>
                    <a:pt x="937" y="1954"/>
                  </a:cubicBezTo>
                  <a:close/>
                  <a:moveTo>
                    <a:pt x="1247" y="1727"/>
                  </a:moveTo>
                  <a:lnTo>
                    <a:pt x="1428" y="1594"/>
                  </a:lnTo>
                  <a:cubicBezTo>
                    <a:pt x="1435" y="1589"/>
                    <a:pt x="1445" y="1591"/>
                    <a:pt x="1450" y="1598"/>
                  </a:cubicBezTo>
                  <a:cubicBezTo>
                    <a:pt x="1455" y="1605"/>
                    <a:pt x="1454" y="1615"/>
                    <a:pt x="1447" y="1620"/>
                  </a:cubicBezTo>
                  <a:lnTo>
                    <a:pt x="1266" y="1753"/>
                  </a:lnTo>
                  <a:cubicBezTo>
                    <a:pt x="1259" y="1758"/>
                    <a:pt x="1249" y="1756"/>
                    <a:pt x="1244" y="1749"/>
                  </a:cubicBezTo>
                  <a:cubicBezTo>
                    <a:pt x="1238" y="1742"/>
                    <a:pt x="1240" y="1732"/>
                    <a:pt x="1247" y="1727"/>
                  </a:cubicBezTo>
                  <a:close/>
                  <a:moveTo>
                    <a:pt x="1557" y="1500"/>
                  </a:moveTo>
                  <a:lnTo>
                    <a:pt x="1737" y="1367"/>
                  </a:lnTo>
                  <a:cubicBezTo>
                    <a:pt x="1744" y="1362"/>
                    <a:pt x="1754" y="1364"/>
                    <a:pt x="1760" y="1371"/>
                  </a:cubicBezTo>
                  <a:cubicBezTo>
                    <a:pt x="1765" y="1378"/>
                    <a:pt x="1763" y="1388"/>
                    <a:pt x="1756" y="1393"/>
                  </a:cubicBezTo>
                  <a:lnTo>
                    <a:pt x="1576" y="1526"/>
                  </a:lnTo>
                  <a:cubicBezTo>
                    <a:pt x="1568" y="1531"/>
                    <a:pt x="1558" y="1529"/>
                    <a:pt x="1553" y="1522"/>
                  </a:cubicBezTo>
                  <a:cubicBezTo>
                    <a:pt x="1548" y="1515"/>
                    <a:pt x="1550" y="1505"/>
                    <a:pt x="1557" y="1500"/>
                  </a:cubicBezTo>
                  <a:close/>
                  <a:moveTo>
                    <a:pt x="1866" y="1273"/>
                  </a:moveTo>
                  <a:lnTo>
                    <a:pt x="2047" y="1140"/>
                  </a:lnTo>
                  <a:cubicBezTo>
                    <a:pt x="2054" y="1135"/>
                    <a:pt x="2064" y="1137"/>
                    <a:pt x="2069" y="1144"/>
                  </a:cubicBezTo>
                  <a:cubicBezTo>
                    <a:pt x="2075" y="1151"/>
                    <a:pt x="2073" y="1161"/>
                    <a:pt x="2066" y="1166"/>
                  </a:cubicBezTo>
                  <a:lnTo>
                    <a:pt x="1885" y="1299"/>
                  </a:lnTo>
                  <a:cubicBezTo>
                    <a:pt x="1878" y="1304"/>
                    <a:pt x="1868" y="1302"/>
                    <a:pt x="1863" y="1295"/>
                  </a:cubicBezTo>
                  <a:cubicBezTo>
                    <a:pt x="1858" y="1288"/>
                    <a:pt x="1859" y="1278"/>
                    <a:pt x="1866" y="1273"/>
                  </a:cubicBezTo>
                  <a:close/>
                  <a:moveTo>
                    <a:pt x="2176" y="1046"/>
                  </a:moveTo>
                  <a:lnTo>
                    <a:pt x="2357" y="913"/>
                  </a:lnTo>
                  <a:cubicBezTo>
                    <a:pt x="2364" y="908"/>
                    <a:pt x="2374" y="910"/>
                    <a:pt x="2379" y="917"/>
                  </a:cubicBezTo>
                  <a:cubicBezTo>
                    <a:pt x="2384" y="924"/>
                    <a:pt x="2383" y="934"/>
                    <a:pt x="2376" y="939"/>
                  </a:cubicBezTo>
                  <a:lnTo>
                    <a:pt x="2195" y="1072"/>
                  </a:lnTo>
                  <a:cubicBezTo>
                    <a:pt x="2188" y="1077"/>
                    <a:pt x="2178" y="1075"/>
                    <a:pt x="2173" y="1068"/>
                  </a:cubicBezTo>
                  <a:cubicBezTo>
                    <a:pt x="2167" y="1061"/>
                    <a:pt x="2169" y="1051"/>
                    <a:pt x="2176" y="1046"/>
                  </a:cubicBezTo>
                  <a:close/>
                  <a:moveTo>
                    <a:pt x="2486" y="819"/>
                  </a:moveTo>
                  <a:lnTo>
                    <a:pt x="2666" y="686"/>
                  </a:lnTo>
                  <a:cubicBezTo>
                    <a:pt x="2673" y="681"/>
                    <a:pt x="2684" y="683"/>
                    <a:pt x="2689" y="690"/>
                  </a:cubicBezTo>
                  <a:cubicBezTo>
                    <a:pt x="2694" y="697"/>
                    <a:pt x="2692" y="707"/>
                    <a:pt x="2685" y="712"/>
                  </a:cubicBezTo>
                  <a:lnTo>
                    <a:pt x="2505" y="844"/>
                  </a:lnTo>
                  <a:cubicBezTo>
                    <a:pt x="2498" y="850"/>
                    <a:pt x="2488" y="848"/>
                    <a:pt x="2482" y="841"/>
                  </a:cubicBezTo>
                  <a:cubicBezTo>
                    <a:pt x="2477" y="834"/>
                    <a:pt x="2479" y="824"/>
                    <a:pt x="2486" y="819"/>
                  </a:cubicBezTo>
                  <a:close/>
                  <a:moveTo>
                    <a:pt x="2795" y="592"/>
                  </a:moveTo>
                  <a:lnTo>
                    <a:pt x="2976" y="459"/>
                  </a:lnTo>
                  <a:cubicBezTo>
                    <a:pt x="2983" y="454"/>
                    <a:pt x="2993" y="455"/>
                    <a:pt x="2998" y="463"/>
                  </a:cubicBezTo>
                  <a:cubicBezTo>
                    <a:pt x="3004" y="470"/>
                    <a:pt x="3002" y="480"/>
                    <a:pt x="2995" y="485"/>
                  </a:cubicBezTo>
                  <a:lnTo>
                    <a:pt x="2814" y="617"/>
                  </a:lnTo>
                  <a:cubicBezTo>
                    <a:pt x="2807" y="623"/>
                    <a:pt x="2797" y="621"/>
                    <a:pt x="2792" y="614"/>
                  </a:cubicBezTo>
                  <a:cubicBezTo>
                    <a:pt x="2787" y="607"/>
                    <a:pt x="2788" y="597"/>
                    <a:pt x="2795" y="592"/>
                  </a:cubicBezTo>
                  <a:close/>
                  <a:moveTo>
                    <a:pt x="3105" y="365"/>
                  </a:moveTo>
                  <a:lnTo>
                    <a:pt x="3286" y="232"/>
                  </a:lnTo>
                  <a:cubicBezTo>
                    <a:pt x="3293" y="227"/>
                    <a:pt x="3303" y="228"/>
                    <a:pt x="3308" y="236"/>
                  </a:cubicBezTo>
                  <a:cubicBezTo>
                    <a:pt x="3313" y="243"/>
                    <a:pt x="3312" y="253"/>
                    <a:pt x="3305" y="258"/>
                  </a:cubicBezTo>
                  <a:lnTo>
                    <a:pt x="3124" y="390"/>
                  </a:lnTo>
                  <a:cubicBezTo>
                    <a:pt x="3117" y="396"/>
                    <a:pt x="3107" y="394"/>
                    <a:pt x="3102" y="387"/>
                  </a:cubicBezTo>
                  <a:cubicBezTo>
                    <a:pt x="3096" y="380"/>
                    <a:pt x="3098" y="370"/>
                    <a:pt x="3105" y="365"/>
                  </a:cubicBezTo>
                  <a:close/>
                  <a:moveTo>
                    <a:pt x="3415" y="137"/>
                  </a:moveTo>
                  <a:lnTo>
                    <a:pt x="3595" y="5"/>
                  </a:lnTo>
                  <a:cubicBezTo>
                    <a:pt x="3603" y="0"/>
                    <a:pt x="3613" y="1"/>
                    <a:pt x="3618" y="8"/>
                  </a:cubicBezTo>
                  <a:cubicBezTo>
                    <a:pt x="3623" y="16"/>
                    <a:pt x="3621" y="26"/>
                    <a:pt x="3614" y="31"/>
                  </a:cubicBezTo>
                  <a:lnTo>
                    <a:pt x="3434" y="163"/>
                  </a:lnTo>
                  <a:cubicBezTo>
                    <a:pt x="3427" y="168"/>
                    <a:pt x="3417" y="167"/>
                    <a:pt x="3411" y="160"/>
                  </a:cubicBezTo>
                  <a:cubicBezTo>
                    <a:pt x="3406" y="153"/>
                    <a:pt x="3408" y="143"/>
                    <a:pt x="3415" y="13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3">
              <a:extLst>
                <a:ext uri="{FF2B5EF4-FFF2-40B4-BE49-F238E27FC236}">
                  <a16:creationId xmlns:a16="http://schemas.microsoft.com/office/drawing/2014/main" id="{6738332F-A300-4FE8-8B2E-74E8F780787C}"/>
                </a:ext>
              </a:extLst>
            </p:cNvPr>
            <p:cNvSpPr>
              <a:spLocks/>
            </p:cNvSpPr>
            <p:nvPr/>
          </p:nvSpPr>
          <p:spPr bwMode="auto">
            <a:xfrm>
              <a:off x="6313488" y="2336801"/>
              <a:ext cx="92075" cy="82550"/>
            </a:xfrm>
            <a:custGeom>
              <a:avLst/>
              <a:gdLst>
                <a:gd name="T0" fmla="*/ 308 w 308"/>
                <a:gd name="T1" fmla="*/ 0 h 277"/>
                <a:gd name="T2" fmla="*/ 165 w 308"/>
                <a:gd name="T3" fmla="*/ 277 h 277"/>
                <a:gd name="T4" fmla="*/ 0 w 308"/>
                <a:gd name="T5" fmla="*/ 52 h 277"/>
                <a:gd name="T6" fmla="*/ 308 w 308"/>
                <a:gd name="T7" fmla="*/ 0 h 277"/>
              </a:gdLst>
              <a:ahLst/>
              <a:cxnLst>
                <a:cxn ang="0">
                  <a:pos x="T0" y="T1"/>
                </a:cxn>
                <a:cxn ang="0">
                  <a:pos x="T2" y="T3"/>
                </a:cxn>
                <a:cxn ang="0">
                  <a:pos x="T4" y="T5"/>
                </a:cxn>
                <a:cxn ang="0">
                  <a:pos x="T6" y="T7"/>
                </a:cxn>
              </a:cxnLst>
              <a:rect l="0" t="0" r="r" b="b"/>
              <a:pathLst>
                <a:path w="308" h="277">
                  <a:moveTo>
                    <a:pt x="308" y="0"/>
                  </a:moveTo>
                  <a:lnTo>
                    <a:pt x="165" y="277"/>
                  </a:lnTo>
                  <a:cubicBezTo>
                    <a:pt x="149" y="181"/>
                    <a:pt x="87" y="97"/>
                    <a:pt x="0" y="52"/>
                  </a:cubicBezTo>
                  <a:lnTo>
                    <a:pt x="30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9A124BA6-370C-4677-B2C8-E30C58ADB439}"/>
              </a:ext>
            </a:extLst>
          </p:cNvPr>
          <p:cNvGrpSpPr/>
          <p:nvPr/>
        </p:nvGrpSpPr>
        <p:grpSpPr>
          <a:xfrm>
            <a:off x="4548188" y="979488"/>
            <a:ext cx="962025" cy="1381125"/>
            <a:chOff x="4548188" y="979488"/>
            <a:chExt cx="962025" cy="1381125"/>
          </a:xfrm>
        </p:grpSpPr>
        <p:grpSp>
          <p:nvGrpSpPr>
            <p:cNvPr id="14" name="Group 13">
              <a:extLst>
                <a:ext uri="{FF2B5EF4-FFF2-40B4-BE49-F238E27FC236}">
                  <a16:creationId xmlns:a16="http://schemas.microsoft.com/office/drawing/2014/main" id="{D7E97502-6A20-4269-B752-50C733E68D18}"/>
                </a:ext>
              </a:extLst>
            </p:cNvPr>
            <p:cNvGrpSpPr/>
            <p:nvPr/>
          </p:nvGrpSpPr>
          <p:grpSpPr>
            <a:xfrm>
              <a:off x="4548188" y="979488"/>
              <a:ext cx="962025" cy="1381125"/>
              <a:chOff x="4548188" y="979488"/>
              <a:chExt cx="962025" cy="1381125"/>
            </a:xfrm>
          </p:grpSpPr>
          <p:sp>
            <p:nvSpPr>
              <p:cNvPr id="15" name="Freeform 204">
                <a:extLst>
                  <a:ext uri="{FF2B5EF4-FFF2-40B4-BE49-F238E27FC236}">
                    <a16:creationId xmlns:a16="http://schemas.microsoft.com/office/drawing/2014/main" id="{185B88FE-A196-4ECC-8430-DFD6F9DCE752}"/>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05">
                <a:extLst>
                  <a:ext uri="{FF2B5EF4-FFF2-40B4-BE49-F238E27FC236}">
                    <a16:creationId xmlns:a16="http://schemas.microsoft.com/office/drawing/2014/main" id="{1EAB6240-23DF-48CF-B624-828E27A3FDDD}"/>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206">
                <a:extLst>
                  <a:ext uri="{FF2B5EF4-FFF2-40B4-BE49-F238E27FC236}">
                    <a16:creationId xmlns:a16="http://schemas.microsoft.com/office/drawing/2014/main" id="{5545BE2E-2F3B-4B5B-8395-5BC95088B290}"/>
                  </a:ext>
                </a:extLst>
              </p:cNvPr>
              <p:cNvSpPr>
                <a:spLocks noChangeArrowheads="1"/>
              </p:cNvSpPr>
              <p:nvPr/>
            </p:nvSpPr>
            <p:spPr bwMode="auto">
              <a:xfrm>
                <a:off x="4940300" y="2008188"/>
                <a:ext cx="268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207">
                <a:extLst>
                  <a:ext uri="{FF2B5EF4-FFF2-40B4-BE49-F238E27FC236}">
                    <a16:creationId xmlns:a16="http://schemas.microsoft.com/office/drawing/2014/main" id="{0CFE4502-31AB-493F-AB67-3190CE0B2CB3}"/>
                  </a:ext>
                </a:extLst>
              </p:cNvPr>
              <p:cNvSpPr>
                <a:spLocks noChangeArrowheads="1"/>
              </p:cNvSpPr>
              <p:nvPr/>
            </p:nvSpPr>
            <p:spPr bwMode="auto">
              <a:xfrm>
                <a:off x="4919663" y="2160588"/>
                <a:ext cx="314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Plan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Line 208">
                <a:extLst>
                  <a:ext uri="{FF2B5EF4-FFF2-40B4-BE49-F238E27FC236}">
                    <a16:creationId xmlns:a16="http://schemas.microsoft.com/office/drawing/2014/main" id="{CFDF16D9-C9D5-4F34-AB0C-F05A83CC9342}"/>
                  </a:ext>
                </a:extLst>
              </p:cNvPr>
              <p:cNvSpPr>
                <a:spLocks noChangeShapeType="1"/>
              </p:cNvSpPr>
              <p:nvPr/>
            </p:nvSpPr>
            <p:spPr bwMode="auto">
              <a:xfrm>
                <a:off x="5029200" y="979488"/>
                <a:ext cx="0" cy="944563"/>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09">
                <a:extLst>
                  <a:ext uri="{FF2B5EF4-FFF2-40B4-BE49-F238E27FC236}">
                    <a16:creationId xmlns:a16="http://schemas.microsoft.com/office/drawing/2014/main" id="{D1061C4B-1FBF-45F6-B7DE-0CE3CC1A4256}"/>
                  </a:ext>
                </a:extLst>
              </p:cNvPr>
              <p:cNvSpPr>
                <a:spLocks/>
              </p:cNvSpPr>
              <p:nvPr/>
            </p:nvSpPr>
            <p:spPr bwMode="auto">
              <a:xfrm>
                <a:off x="4987925" y="1903413"/>
                <a:ext cx="82550" cy="82550"/>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 name="Freeform 204">
              <a:extLst>
                <a:ext uri="{FF2B5EF4-FFF2-40B4-BE49-F238E27FC236}">
                  <a16:creationId xmlns:a16="http://schemas.microsoft.com/office/drawing/2014/main" id="{1C84FF5A-0336-45D8-A5C9-2DDBC43E0E27}"/>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05">
              <a:extLst>
                <a:ext uri="{FF2B5EF4-FFF2-40B4-BE49-F238E27FC236}">
                  <a16:creationId xmlns:a16="http://schemas.microsoft.com/office/drawing/2014/main" id="{76D49065-D7AA-4425-89A0-68C32BFDAE73}"/>
                </a:ext>
              </a:extLst>
            </p:cNvPr>
            <p:cNvSpPr>
              <a:spLocks/>
            </p:cNvSpPr>
            <p:nvPr/>
          </p:nvSpPr>
          <p:spPr bwMode="auto">
            <a:xfrm>
              <a:off x="4548188" y="1985963"/>
              <a:ext cx="962025" cy="363538"/>
            </a:xfrm>
            <a:custGeom>
              <a:avLst/>
              <a:gdLst>
                <a:gd name="T0" fmla="*/ 323 w 3232"/>
                <a:gd name="T1" fmla="*/ 1216 h 1216"/>
                <a:gd name="T2" fmla="*/ 2908 w 3232"/>
                <a:gd name="T3" fmla="*/ 1216 h 1216"/>
                <a:gd name="T4" fmla="*/ 3232 w 3232"/>
                <a:gd name="T5" fmla="*/ 893 h 1216"/>
                <a:gd name="T6" fmla="*/ 3232 w 3232"/>
                <a:gd name="T7" fmla="*/ 323 h 1216"/>
                <a:gd name="T8" fmla="*/ 2908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8" y="1216"/>
                  </a:lnTo>
                  <a:cubicBezTo>
                    <a:pt x="3087" y="1216"/>
                    <a:pt x="3232" y="1071"/>
                    <a:pt x="3232" y="893"/>
                  </a:cubicBezTo>
                  <a:lnTo>
                    <a:pt x="3232" y="323"/>
                  </a:lnTo>
                  <a:cubicBezTo>
                    <a:pt x="3232" y="145"/>
                    <a:pt x="3087" y="0"/>
                    <a:pt x="2908" y="0"/>
                  </a:cubicBezTo>
                  <a:lnTo>
                    <a:pt x="323" y="0"/>
                  </a:lnTo>
                  <a:cubicBezTo>
                    <a:pt x="144" y="0"/>
                    <a:pt x="0" y="145"/>
                    <a:pt x="0" y="323"/>
                  </a:cubicBezTo>
                  <a:lnTo>
                    <a:pt x="0" y="893"/>
                  </a:lnTo>
                  <a:cubicBezTo>
                    <a:pt x="0" y="1071"/>
                    <a:pt x="144"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06">
              <a:extLst>
                <a:ext uri="{FF2B5EF4-FFF2-40B4-BE49-F238E27FC236}">
                  <a16:creationId xmlns:a16="http://schemas.microsoft.com/office/drawing/2014/main" id="{BDF5DC63-437C-4556-8E67-4F6E688ED0A2}"/>
                </a:ext>
              </a:extLst>
            </p:cNvPr>
            <p:cNvSpPr>
              <a:spLocks noChangeArrowheads="1"/>
            </p:cNvSpPr>
            <p:nvPr/>
          </p:nvSpPr>
          <p:spPr bwMode="auto">
            <a:xfrm>
              <a:off x="4940300" y="2008188"/>
              <a:ext cx="268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Freeform 209">
              <a:extLst>
                <a:ext uri="{FF2B5EF4-FFF2-40B4-BE49-F238E27FC236}">
                  <a16:creationId xmlns:a16="http://schemas.microsoft.com/office/drawing/2014/main" id="{B4BC50AB-E6E1-48C3-911D-D32B745BAEAC}"/>
                </a:ext>
              </a:extLst>
            </p:cNvPr>
            <p:cNvSpPr>
              <a:spLocks/>
            </p:cNvSpPr>
            <p:nvPr/>
          </p:nvSpPr>
          <p:spPr bwMode="auto">
            <a:xfrm>
              <a:off x="4987925" y="1903413"/>
              <a:ext cx="82550" cy="82550"/>
            </a:xfrm>
            <a:custGeom>
              <a:avLst/>
              <a:gdLst>
                <a:gd name="T0" fmla="*/ 140 w 279"/>
                <a:gd name="T1" fmla="*/ 279 h 279"/>
                <a:gd name="T2" fmla="*/ 0 w 279"/>
                <a:gd name="T3" fmla="*/ 0 h 279"/>
                <a:gd name="T4" fmla="*/ 279 w 279"/>
                <a:gd name="T5" fmla="*/ 0 h 279"/>
                <a:gd name="T6" fmla="*/ 140 w 279"/>
                <a:gd name="T7" fmla="*/ 279 h 279"/>
              </a:gdLst>
              <a:ahLst/>
              <a:cxnLst>
                <a:cxn ang="0">
                  <a:pos x="T0" y="T1"/>
                </a:cxn>
                <a:cxn ang="0">
                  <a:pos x="T2" y="T3"/>
                </a:cxn>
                <a:cxn ang="0">
                  <a:pos x="T4" y="T5"/>
                </a:cxn>
                <a:cxn ang="0">
                  <a:pos x="T6" y="T7"/>
                </a:cxn>
              </a:cxnLst>
              <a:rect l="0" t="0" r="r" b="b"/>
              <a:pathLst>
                <a:path w="279" h="279">
                  <a:moveTo>
                    <a:pt x="140" y="279"/>
                  </a:moveTo>
                  <a:lnTo>
                    <a:pt x="0" y="0"/>
                  </a:lnTo>
                  <a:cubicBezTo>
                    <a:pt x="88" y="44"/>
                    <a:pt x="191" y="44"/>
                    <a:pt x="279" y="0"/>
                  </a:cubicBezTo>
                  <a:lnTo>
                    <a:pt x="140" y="27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Rectangle 207">
              <a:extLst>
                <a:ext uri="{FF2B5EF4-FFF2-40B4-BE49-F238E27FC236}">
                  <a16:creationId xmlns:a16="http://schemas.microsoft.com/office/drawing/2014/main" id="{E8D54055-1C25-43BA-A91C-13914B58B414}"/>
                </a:ext>
              </a:extLst>
            </p:cNvPr>
            <p:cNvSpPr>
              <a:spLocks noChangeArrowheads="1"/>
            </p:cNvSpPr>
            <p:nvPr/>
          </p:nvSpPr>
          <p:spPr bwMode="auto">
            <a:xfrm>
              <a:off x="4918676" y="2141908"/>
              <a:ext cx="314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rPr>
                <a:t>Plan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7" name="Picture 6">
            <a:extLst>
              <a:ext uri="{FF2B5EF4-FFF2-40B4-BE49-F238E27FC236}">
                <a16:creationId xmlns:a16="http://schemas.microsoft.com/office/drawing/2014/main" id="{97B2AA88-EF09-B83A-42C1-C7E5C0DB7660}"/>
              </a:ext>
            </a:extLst>
          </p:cNvPr>
          <p:cNvPicPr>
            <a:picLocks noChangeAspect="1"/>
          </p:cNvPicPr>
          <p:nvPr/>
        </p:nvPicPr>
        <p:blipFill>
          <a:blip r:embed="rId2"/>
          <a:stretch>
            <a:fillRect/>
          </a:stretch>
        </p:blipFill>
        <p:spPr>
          <a:xfrm>
            <a:off x="5503863" y="3138488"/>
            <a:ext cx="2957513" cy="438150"/>
          </a:xfrm>
          <a:prstGeom prst="rect">
            <a:avLst/>
          </a:prstGeom>
        </p:spPr>
      </p:pic>
      <p:pic>
        <p:nvPicPr>
          <p:cNvPr id="9" name="Picture 8">
            <a:extLst>
              <a:ext uri="{FF2B5EF4-FFF2-40B4-BE49-F238E27FC236}">
                <a16:creationId xmlns:a16="http://schemas.microsoft.com/office/drawing/2014/main" id="{47E53429-B6EB-84BC-5FD9-17523316FC61}"/>
              </a:ext>
            </a:extLst>
          </p:cNvPr>
          <p:cNvPicPr>
            <a:picLocks noChangeAspect="1"/>
          </p:cNvPicPr>
          <p:nvPr/>
        </p:nvPicPr>
        <p:blipFill>
          <a:blip r:embed="rId3"/>
          <a:stretch>
            <a:fillRect/>
          </a:stretch>
        </p:blipFill>
        <p:spPr>
          <a:xfrm>
            <a:off x="5439415" y="3520767"/>
            <a:ext cx="2762250" cy="1090613"/>
          </a:xfrm>
          <a:prstGeom prst="rect">
            <a:avLst/>
          </a:prstGeom>
        </p:spPr>
      </p:pic>
      <p:pic>
        <p:nvPicPr>
          <p:cNvPr id="11" name="Picture 10">
            <a:extLst>
              <a:ext uri="{FF2B5EF4-FFF2-40B4-BE49-F238E27FC236}">
                <a16:creationId xmlns:a16="http://schemas.microsoft.com/office/drawing/2014/main" id="{4BD73236-BE1A-602B-48AA-3DAFDF49A85B}"/>
              </a:ext>
            </a:extLst>
          </p:cNvPr>
          <p:cNvPicPr>
            <a:picLocks noChangeAspect="1"/>
          </p:cNvPicPr>
          <p:nvPr/>
        </p:nvPicPr>
        <p:blipFill>
          <a:blip r:embed="rId4"/>
          <a:stretch>
            <a:fillRect/>
          </a:stretch>
        </p:blipFill>
        <p:spPr>
          <a:xfrm>
            <a:off x="2479930" y="3518753"/>
            <a:ext cx="2333625" cy="1543050"/>
          </a:xfrm>
          <a:prstGeom prst="rect">
            <a:avLst/>
          </a:prstGeom>
        </p:spPr>
      </p:pic>
      <p:pic>
        <p:nvPicPr>
          <p:cNvPr id="13" name="Picture 12">
            <a:extLst>
              <a:ext uri="{FF2B5EF4-FFF2-40B4-BE49-F238E27FC236}">
                <a16:creationId xmlns:a16="http://schemas.microsoft.com/office/drawing/2014/main" id="{E617C7EB-B865-1EFC-72B2-A7780748C909}"/>
              </a:ext>
            </a:extLst>
          </p:cNvPr>
          <p:cNvPicPr>
            <a:picLocks noChangeAspect="1"/>
          </p:cNvPicPr>
          <p:nvPr/>
        </p:nvPicPr>
        <p:blipFill>
          <a:blip r:embed="rId5"/>
          <a:stretch>
            <a:fillRect/>
          </a:stretch>
        </p:blipFill>
        <p:spPr>
          <a:xfrm>
            <a:off x="2479995" y="5227790"/>
            <a:ext cx="1228725" cy="1547813"/>
          </a:xfrm>
          <a:prstGeom prst="rect">
            <a:avLst/>
          </a:prstGeom>
        </p:spPr>
      </p:pic>
    </p:spTree>
    <p:extLst>
      <p:ext uri="{BB962C8B-B14F-4D97-AF65-F5344CB8AC3E}">
        <p14:creationId xmlns:p14="http://schemas.microsoft.com/office/powerpoint/2010/main" val="127837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1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10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up)">
                                      <p:cBhvr>
                                        <p:cTn id="32" dur="10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Labels - More</a:t>
            </a:r>
            <a:r>
              <a:rPr kumimoji="0" lang="en-US" sz="2000" b="0" i="0" u="none" strike="noStrike" kern="1200" cap="none" spc="0" normalizeH="0" baseline="0" noProof="0" dirty="0">
                <a:ln>
                  <a:noFill/>
                </a:ln>
                <a:solidFill>
                  <a:srgbClr val="FFFFFF"/>
                </a:solidFill>
                <a:effectLst/>
                <a:uLnTx/>
                <a:uFillTx/>
                <a:latin typeface="Segoe UI"/>
                <a:ea typeface="+mn-ea"/>
                <a:cs typeface="+mn-cs"/>
              </a:rPr>
              <a:t> Details</a:t>
            </a:r>
          </a:p>
        </p:txBody>
      </p:sp>
      <p:pic>
        <p:nvPicPr>
          <p:cNvPr id="5" name="Picture 4">
            <a:extLst>
              <a:ext uri="{FF2B5EF4-FFF2-40B4-BE49-F238E27FC236}">
                <a16:creationId xmlns:a16="http://schemas.microsoft.com/office/drawing/2014/main" id="{94201689-BD13-0049-F2C9-A84D2C8C4D6C}"/>
              </a:ext>
            </a:extLst>
          </p:cNvPr>
          <p:cNvPicPr>
            <a:picLocks noChangeAspect="1"/>
          </p:cNvPicPr>
          <p:nvPr/>
        </p:nvPicPr>
        <p:blipFill>
          <a:blip r:embed="rId2"/>
          <a:stretch>
            <a:fillRect/>
          </a:stretch>
        </p:blipFill>
        <p:spPr>
          <a:xfrm>
            <a:off x="683512" y="0"/>
            <a:ext cx="9761716" cy="6858000"/>
          </a:xfrm>
          <a:prstGeom prst="rect">
            <a:avLst/>
          </a:prstGeom>
        </p:spPr>
      </p:pic>
    </p:spTree>
    <p:extLst>
      <p:ext uri="{BB962C8B-B14F-4D97-AF65-F5344CB8AC3E}">
        <p14:creationId xmlns:p14="http://schemas.microsoft.com/office/powerpoint/2010/main" val="19695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E41846-DDDA-6D67-0198-194D35E2F1D5}"/>
              </a:ext>
            </a:extLst>
          </p:cNvPr>
          <p:cNvPicPr>
            <a:picLocks noChangeAspect="1"/>
          </p:cNvPicPr>
          <p:nvPr/>
        </p:nvPicPr>
        <p:blipFill>
          <a:blip r:embed="rId2"/>
          <a:stretch>
            <a:fillRect/>
          </a:stretch>
        </p:blipFill>
        <p:spPr>
          <a:xfrm>
            <a:off x="6601299" y="771881"/>
            <a:ext cx="3267075" cy="2314575"/>
          </a:xfrm>
          <a:prstGeom prst="rect">
            <a:avLst/>
          </a:prstGeom>
        </p:spPr>
      </p:pic>
      <p:pic>
        <p:nvPicPr>
          <p:cNvPr id="17" name="Picture 16">
            <a:extLst>
              <a:ext uri="{FF2B5EF4-FFF2-40B4-BE49-F238E27FC236}">
                <a16:creationId xmlns:a16="http://schemas.microsoft.com/office/drawing/2014/main" id="{5C2D6C9F-7809-1394-8AE8-945AB051EB5E}"/>
              </a:ext>
            </a:extLst>
          </p:cNvPr>
          <p:cNvPicPr>
            <a:picLocks noChangeAspect="1"/>
          </p:cNvPicPr>
          <p:nvPr/>
        </p:nvPicPr>
        <p:blipFill>
          <a:blip r:embed="rId3"/>
          <a:stretch>
            <a:fillRect/>
          </a:stretch>
        </p:blipFill>
        <p:spPr>
          <a:xfrm>
            <a:off x="5471612" y="2446390"/>
            <a:ext cx="1395413" cy="752475"/>
          </a:xfrm>
          <a:prstGeom prst="rect">
            <a:avLst/>
          </a:prstGeom>
        </p:spPr>
      </p:pic>
      <p:sp>
        <p:nvSpPr>
          <p:cNvPr id="5" name="TextBox 4">
            <a:extLst>
              <a:ext uri="{FF2B5EF4-FFF2-40B4-BE49-F238E27FC236}">
                <a16:creationId xmlns:a16="http://schemas.microsoft.com/office/drawing/2014/main" id="{BCADBF0E-BB21-4A3A-9A5F-6401F1843D1A}"/>
              </a:ext>
            </a:extLst>
          </p:cNvPr>
          <p:cNvSpPr txBox="1"/>
          <p:nvPr/>
        </p:nvSpPr>
        <p:spPr>
          <a:xfrm rot="16200000">
            <a:off x="-3215421" y="3228946"/>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 </a:t>
            </a:r>
            <a:r>
              <a:rPr kumimoji="0" lang="en-US" sz="2000" b="0" i="0" u="none" strike="noStrike" kern="1200" cap="none" spc="0" normalizeH="0" baseline="0" noProof="0" dirty="0">
                <a:ln>
                  <a:noFill/>
                </a:ln>
                <a:solidFill>
                  <a:srgbClr val="FFFFFF"/>
                </a:solidFill>
                <a:effectLst/>
                <a:uLnTx/>
                <a:uFillTx/>
                <a:latin typeface="Segoe UI"/>
                <a:ea typeface="+mn-ea"/>
                <a:cs typeface="+mn-cs"/>
              </a:rPr>
              <a:t>Summary</a:t>
            </a:r>
          </a:p>
        </p:txBody>
      </p:sp>
      <p:grpSp>
        <p:nvGrpSpPr>
          <p:cNvPr id="109" name="Group 108">
            <a:extLst>
              <a:ext uri="{FF2B5EF4-FFF2-40B4-BE49-F238E27FC236}">
                <a16:creationId xmlns:a16="http://schemas.microsoft.com/office/drawing/2014/main" id="{35C8D398-EDF3-4CC6-9FAB-A7F18244BFC8}"/>
              </a:ext>
            </a:extLst>
          </p:cNvPr>
          <p:cNvGrpSpPr/>
          <p:nvPr/>
        </p:nvGrpSpPr>
        <p:grpSpPr>
          <a:xfrm>
            <a:off x="6850063" y="3827463"/>
            <a:ext cx="2266950" cy="2951163"/>
            <a:chOff x="6850063" y="3827463"/>
            <a:chExt cx="2266950" cy="2951163"/>
          </a:xfrm>
        </p:grpSpPr>
        <p:sp>
          <p:nvSpPr>
            <p:cNvPr id="110" name="Rectangle 11">
              <a:extLst>
                <a:ext uri="{FF2B5EF4-FFF2-40B4-BE49-F238E27FC236}">
                  <a16:creationId xmlns:a16="http://schemas.microsoft.com/office/drawing/2014/main" id="{25FA8B7F-EB27-436A-8322-F7BFBBBE21F1}"/>
                </a:ext>
              </a:extLst>
            </p:cNvPr>
            <p:cNvSpPr>
              <a:spLocks noChangeArrowheads="1"/>
            </p:cNvSpPr>
            <p:nvPr/>
          </p:nvSpPr>
          <p:spPr bwMode="auto">
            <a:xfrm>
              <a:off x="7075488" y="3827463"/>
              <a:ext cx="1931988" cy="2630488"/>
            </a:xfrm>
            <a:prstGeom prst="rect">
              <a:avLst/>
            </a:prstGeom>
            <a:solidFill>
              <a:srgbClr val="EBF1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2">
              <a:extLst>
                <a:ext uri="{FF2B5EF4-FFF2-40B4-BE49-F238E27FC236}">
                  <a16:creationId xmlns:a16="http://schemas.microsoft.com/office/drawing/2014/main" id="{2948C33F-655A-4282-9603-378409FA91F6}"/>
                </a:ext>
              </a:extLst>
            </p:cNvPr>
            <p:cNvSpPr>
              <a:spLocks noChangeArrowheads="1"/>
            </p:cNvSpPr>
            <p:nvPr/>
          </p:nvSpPr>
          <p:spPr bwMode="auto">
            <a:xfrm>
              <a:off x="7075488" y="3827463"/>
              <a:ext cx="1931988" cy="2630488"/>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
              <a:extLst>
                <a:ext uri="{FF2B5EF4-FFF2-40B4-BE49-F238E27FC236}">
                  <a16:creationId xmlns:a16="http://schemas.microsoft.com/office/drawing/2014/main" id="{EDD86696-93A3-4BE3-93E4-A4303146F42B}"/>
                </a:ext>
              </a:extLst>
            </p:cNvPr>
            <p:cNvSpPr>
              <a:spLocks/>
            </p:cNvSpPr>
            <p:nvPr/>
          </p:nvSpPr>
          <p:spPr bwMode="auto">
            <a:xfrm>
              <a:off x="7164388" y="404177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8">
              <a:extLst>
                <a:ext uri="{FF2B5EF4-FFF2-40B4-BE49-F238E27FC236}">
                  <a16:creationId xmlns:a16="http://schemas.microsoft.com/office/drawing/2014/main" id="{F460B0E2-F189-42CE-8338-11F15A948FEE}"/>
                </a:ext>
              </a:extLst>
            </p:cNvPr>
            <p:cNvSpPr>
              <a:spLocks/>
            </p:cNvSpPr>
            <p:nvPr/>
          </p:nvSpPr>
          <p:spPr bwMode="auto">
            <a:xfrm>
              <a:off x="7164388" y="4041776"/>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8" y="1216"/>
                    <a:pt x="3232" y="1071"/>
                    <a:pt x="3232" y="893"/>
                  </a:cubicBezTo>
                  <a:lnTo>
                    <a:pt x="3232" y="323"/>
                  </a:lnTo>
                  <a:cubicBezTo>
                    <a:pt x="3232" y="145"/>
                    <a:pt x="3088"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9">
              <a:extLst>
                <a:ext uri="{FF2B5EF4-FFF2-40B4-BE49-F238E27FC236}">
                  <a16:creationId xmlns:a16="http://schemas.microsoft.com/office/drawing/2014/main" id="{A63B246D-ABB2-4ED4-88C8-1BD2307B4ACA}"/>
                </a:ext>
              </a:extLst>
            </p:cNvPr>
            <p:cNvSpPr>
              <a:spLocks noChangeArrowheads="1"/>
            </p:cNvSpPr>
            <p:nvPr/>
          </p:nvSpPr>
          <p:spPr bwMode="auto">
            <a:xfrm>
              <a:off x="7392988" y="4062413"/>
              <a:ext cx="6254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Retention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20">
              <a:extLst>
                <a:ext uri="{FF2B5EF4-FFF2-40B4-BE49-F238E27FC236}">
                  <a16:creationId xmlns:a16="http://schemas.microsoft.com/office/drawing/2014/main" id="{F1BE2B4D-0EE5-4BEF-9782-15290A66F63C}"/>
                </a:ext>
              </a:extLst>
            </p:cNvPr>
            <p:cNvSpPr>
              <a:spLocks noChangeArrowheads="1"/>
            </p:cNvSpPr>
            <p:nvPr/>
          </p:nvSpPr>
          <p:spPr bwMode="auto">
            <a:xfrm>
              <a:off x="7454900" y="4213226"/>
              <a:ext cx="49053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Policies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Freeform 62">
              <a:extLst>
                <a:ext uri="{FF2B5EF4-FFF2-40B4-BE49-F238E27FC236}">
                  <a16:creationId xmlns:a16="http://schemas.microsoft.com/office/drawing/2014/main" id="{55EF5391-E8DC-420C-9304-CA3304FD0720}"/>
                </a:ext>
              </a:extLst>
            </p:cNvPr>
            <p:cNvSpPr>
              <a:spLocks/>
            </p:cNvSpPr>
            <p:nvPr/>
          </p:nvSpPr>
          <p:spPr bwMode="auto">
            <a:xfrm>
              <a:off x="7908925" y="4859338"/>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3">
              <a:extLst>
                <a:ext uri="{FF2B5EF4-FFF2-40B4-BE49-F238E27FC236}">
                  <a16:creationId xmlns:a16="http://schemas.microsoft.com/office/drawing/2014/main" id="{F119FDA3-2A59-4A8B-A48E-196DED63894B}"/>
                </a:ext>
              </a:extLst>
            </p:cNvPr>
            <p:cNvSpPr>
              <a:spLocks/>
            </p:cNvSpPr>
            <p:nvPr/>
          </p:nvSpPr>
          <p:spPr bwMode="auto">
            <a:xfrm>
              <a:off x="7908925" y="4859338"/>
              <a:ext cx="963613" cy="361950"/>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Rectangle 64">
              <a:extLst>
                <a:ext uri="{FF2B5EF4-FFF2-40B4-BE49-F238E27FC236}">
                  <a16:creationId xmlns:a16="http://schemas.microsoft.com/office/drawing/2014/main" id="{5DC63627-4525-4478-A7D0-E611F7A0F2C6}"/>
                </a:ext>
              </a:extLst>
            </p:cNvPr>
            <p:cNvSpPr>
              <a:spLocks noChangeArrowheads="1"/>
            </p:cNvSpPr>
            <p:nvPr/>
          </p:nvSpPr>
          <p:spPr bwMode="auto">
            <a:xfrm>
              <a:off x="8147050" y="4954588"/>
              <a:ext cx="60642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Freeform 65">
              <a:extLst>
                <a:ext uri="{FF2B5EF4-FFF2-40B4-BE49-F238E27FC236}">
                  <a16:creationId xmlns:a16="http://schemas.microsoft.com/office/drawing/2014/main" id="{C2C7F0F4-A656-4A39-9BB3-3E3971C84F1D}"/>
                </a:ext>
              </a:extLst>
            </p:cNvPr>
            <p:cNvSpPr>
              <a:spLocks/>
            </p:cNvSpPr>
            <p:nvPr/>
          </p:nvSpPr>
          <p:spPr bwMode="auto">
            <a:xfrm>
              <a:off x="7908925" y="5692776"/>
              <a:ext cx="963613"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solidFill>
              <a:srgbClr val="FFF2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66">
              <a:extLst>
                <a:ext uri="{FF2B5EF4-FFF2-40B4-BE49-F238E27FC236}">
                  <a16:creationId xmlns:a16="http://schemas.microsoft.com/office/drawing/2014/main" id="{E2DB2C39-2ECB-4A38-96D3-C812A0EA5EE3}"/>
                </a:ext>
              </a:extLst>
            </p:cNvPr>
            <p:cNvSpPr>
              <a:spLocks/>
            </p:cNvSpPr>
            <p:nvPr/>
          </p:nvSpPr>
          <p:spPr bwMode="auto">
            <a:xfrm>
              <a:off x="7908925" y="5692776"/>
              <a:ext cx="963613" cy="363538"/>
            </a:xfrm>
            <a:custGeom>
              <a:avLst/>
              <a:gdLst>
                <a:gd name="T0" fmla="*/ 323 w 3232"/>
                <a:gd name="T1" fmla="*/ 1216 h 1216"/>
                <a:gd name="T2" fmla="*/ 2909 w 3232"/>
                <a:gd name="T3" fmla="*/ 1216 h 1216"/>
                <a:gd name="T4" fmla="*/ 3232 w 3232"/>
                <a:gd name="T5" fmla="*/ 893 h 1216"/>
                <a:gd name="T6" fmla="*/ 3232 w 3232"/>
                <a:gd name="T7" fmla="*/ 323 h 1216"/>
                <a:gd name="T8" fmla="*/ 2909 w 3232"/>
                <a:gd name="T9" fmla="*/ 0 h 1216"/>
                <a:gd name="T10" fmla="*/ 323 w 3232"/>
                <a:gd name="T11" fmla="*/ 0 h 1216"/>
                <a:gd name="T12" fmla="*/ 0 w 3232"/>
                <a:gd name="T13" fmla="*/ 323 h 1216"/>
                <a:gd name="T14" fmla="*/ 0 w 3232"/>
                <a:gd name="T15" fmla="*/ 893 h 1216"/>
                <a:gd name="T16" fmla="*/ 323 w 3232"/>
                <a:gd name="T17" fmla="*/ 1216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2" h="1216">
                  <a:moveTo>
                    <a:pt x="323" y="1216"/>
                  </a:moveTo>
                  <a:lnTo>
                    <a:pt x="2909" y="1216"/>
                  </a:lnTo>
                  <a:cubicBezTo>
                    <a:pt x="3087" y="1216"/>
                    <a:pt x="3232" y="1071"/>
                    <a:pt x="3232" y="893"/>
                  </a:cubicBezTo>
                  <a:lnTo>
                    <a:pt x="3232" y="323"/>
                  </a:lnTo>
                  <a:cubicBezTo>
                    <a:pt x="3232" y="145"/>
                    <a:pt x="3087" y="0"/>
                    <a:pt x="2909" y="0"/>
                  </a:cubicBezTo>
                  <a:lnTo>
                    <a:pt x="323" y="0"/>
                  </a:lnTo>
                  <a:cubicBezTo>
                    <a:pt x="145" y="0"/>
                    <a:pt x="0" y="145"/>
                    <a:pt x="0" y="323"/>
                  </a:cubicBezTo>
                  <a:lnTo>
                    <a:pt x="0" y="893"/>
                  </a:lnTo>
                  <a:cubicBezTo>
                    <a:pt x="0" y="1071"/>
                    <a:pt x="145" y="1216"/>
                    <a:pt x="323" y="1216"/>
                  </a:cubicBezTo>
                  <a:close/>
                </a:path>
              </a:pathLst>
            </a:cu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7">
              <a:extLst>
                <a:ext uri="{FF2B5EF4-FFF2-40B4-BE49-F238E27FC236}">
                  <a16:creationId xmlns:a16="http://schemas.microsoft.com/office/drawing/2014/main" id="{F43F7BAB-C328-4724-AB51-01ADC3FC0D02}"/>
                </a:ext>
              </a:extLst>
            </p:cNvPr>
            <p:cNvSpPr>
              <a:spLocks noChangeArrowheads="1"/>
            </p:cNvSpPr>
            <p:nvPr/>
          </p:nvSpPr>
          <p:spPr bwMode="auto">
            <a:xfrm>
              <a:off x="8110538" y="5732463"/>
              <a:ext cx="65405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Retention &amp;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Rectangle 68">
              <a:extLst>
                <a:ext uri="{FF2B5EF4-FFF2-40B4-BE49-F238E27FC236}">
                  <a16:creationId xmlns:a16="http://schemas.microsoft.com/office/drawing/2014/main" id="{FFEA60F3-F6D2-45F2-9459-B7153FC99176}"/>
                </a:ext>
              </a:extLst>
            </p:cNvPr>
            <p:cNvSpPr>
              <a:spLocks noChangeArrowheads="1"/>
            </p:cNvSpPr>
            <p:nvPr/>
          </p:nvSpPr>
          <p:spPr bwMode="auto">
            <a:xfrm>
              <a:off x="7996238" y="5870576"/>
              <a:ext cx="858838"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Deletion Settings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3" name="Freeform 69">
              <a:extLst>
                <a:ext uri="{FF2B5EF4-FFF2-40B4-BE49-F238E27FC236}">
                  <a16:creationId xmlns:a16="http://schemas.microsoft.com/office/drawing/2014/main" id="{5EFC1133-A899-4750-8D08-4629DBBE305F}"/>
                </a:ext>
              </a:extLst>
            </p:cNvPr>
            <p:cNvSpPr>
              <a:spLocks/>
            </p:cNvSpPr>
            <p:nvPr/>
          </p:nvSpPr>
          <p:spPr bwMode="auto">
            <a:xfrm>
              <a:off x="7646988" y="4403726"/>
              <a:ext cx="200025" cy="636588"/>
            </a:xfrm>
            <a:custGeom>
              <a:avLst/>
              <a:gdLst>
                <a:gd name="T0" fmla="*/ 0 w 126"/>
                <a:gd name="T1" fmla="*/ 0 h 401"/>
                <a:gd name="T2" fmla="*/ 0 w 126"/>
                <a:gd name="T3" fmla="*/ 401 h 401"/>
                <a:gd name="T4" fmla="*/ 126 w 126"/>
                <a:gd name="T5" fmla="*/ 401 h 401"/>
              </a:gdLst>
              <a:ahLst/>
              <a:cxnLst>
                <a:cxn ang="0">
                  <a:pos x="T0" y="T1"/>
                </a:cxn>
                <a:cxn ang="0">
                  <a:pos x="T2" y="T3"/>
                </a:cxn>
                <a:cxn ang="0">
                  <a:pos x="T4" y="T5"/>
                </a:cxn>
              </a:cxnLst>
              <a:rect l="0" t="0" r="r" b="b"/>
              <a:pathLst>
                <a:path w="126" h="401">
                  <a:moveTo>
                    <a:pt x="0" y="0"/>
                  </a:moveTo>
                  <a:lnTo>
                    <a:pt x="0" y="401"/>
                  </a:lnTo>
                  <a:lnTo>
                    <a:pt x="126" y="40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70">
              <a:extLst>
                <a:ext uri="{FF2B5EF4-FFF2-40B4-BE49-F238E27FC236}">
                  <a16:creationId xmlns:a16="http://schemas.microsoft.com/office/drawing/2014/main" id="{6144D640-429D-40CF-85D9-0D61B7BCDC71}"/>
                </a:ext>
              </a:extLst>
            </p:cNvPr>
            <p:cNvSpPr>
              <a:spLocks/>
            </p:cNvSpPr>
            <p:nvPr/>
          </p:nvSpPr>
          <p:spPr bwMode="auto">
            <a:xfrm>
              <a:off x="7826375" y="4999038"/>
              <a:ext cx="82550" cy="82550"/>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
              <a:extLst>
                <a:ext uri="{FF2B5EF4-FFF2-40B4-BE49-F238E27FC236}">
                  <a16:creationId xmlns:a16="http://schemas.microsoft.com/office/drawing/2014/main" id="{65AAA683-FF4E-4C49-991F-7646CA746D89}"/>
                </a:ext>
              </a:extLst>
            </p:cNvPr>
            <p:cNvSpPr>
              <a:spLocks/>
            </p:cNvSpPr>
            <p:nvPr/>
          </p:nvSpPr>
          <p:spPr bwMode="auto">
            <a:xfrm>
              <a:off x="7646988" y="4403726"/>
              <a:ext cx="200025" cy="1471613"/>
            </a:xfrm>
            <a:custGeom>
              <a:avLst/>
              <a:gdLst>
                <a:gd name="T0" fmla="*/ 0 w 126"/>
                <a:gd name="T1" fmla="*/ 0 h 927"/>
                <a:gd name="T2" fmla="*/ 0 w 126"/>
                <a:gd name="T3" fmla="*/ 927 h 927"/>
                <a:gd name="T4" fmla="*/ 126 w 126"/>
                <a:gd name="T5" fmla="*/ 927 h 927"/>
              </a:gdLst>
              <a:ahLst/>
              <a:cxnLst>
                <a:cxn ang="0">
                  <a:pos x="T0" y="T1"/>
                </a:cxn>
                <a:cxn ang="0">
                  <a:pos x="T2" y="T3"/>
                </a:cxn>
                <a:cxn ang="0">
                  <a:pos x="T4" y="T5"/>
                </a:cxn>
              </a:cxnLst>
              <a:rect l="0" t="0" r="r" b="b"/>
              <a:pathLst>
                <a:path w="126" h="927">
                  <a:moveTo>
                    <a:pt x="0" y="0"/>
                  </a:moveTo>
                  <a:lnTo>
                    <a:pt x="0" y="927"/>
                  </a:lnTo>
                  <a:lnTo>
                    <a:pt x="126" y="927"/>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72">
              <a:extLst>
                <a:ext uri="{FF2B5EF4-FFF2-40B4-BE49-F238E27FC236}">
                  <a16:creationId xmlns:a16="http://schemas.microsoft.com/office/drawing/2014/main" id="{47E0165F-6AF4-4D9F-97CE-7E1D0AE275FF}"/>
                </a:ext>
              </a:extLst>
            </p:cNvPr>
            <p:cNvSpPr>
              <a:spLocks/>
            </p:cNvSpPr>
            <p:nvPr/>
          </p:nvSpPr>
          <p:spPr bwMode="auto">
            <a:xfrm>
              <a:off x="7826375" y="5832476"/>
              <a:ext cx="82550" cy="84138"/>
            </a:xfrm>
            <a:custGeom>
              <a:avLst/>
              <a:gdLst>
                <a:gd name="T0" fmla="*/ 279 w 279"/>
                <a:gd name="T1" fmla="*/ 140 h 279"/>
                <a:gd name="T2" fmla="*/ 0 w 279"/>
                <a:gd name="T3" fmla="*/ 279 h 279"/>
                <a:gd name="T4" fmla="*/ 0 w 279"/>
                <a:gd name="T5" fmla="*/ 0 h 279"/>
                <a:gd name="T6" fmla="*/ 279 w 279"/>
                <a:gd name="T7" fmla="*/ 140 h 279"/>
              </a:gdLst>
              <a:ahLst/>
              <a:cxnLst>
                <a:cxn ang="0">
                  <a:pos x="T0" y="T1"/>
                </a:cxn>
                <a:cxn ang="0">
                  <a:pos x="T2" y="T3"/>
                </a:cxn>
                <a:cxn ang="0">
                  <a:pos x="T4" y="T5"/>
                </a:cxn>
                <a:cxn ang="0">
                  <a:pos x="T6" y="T7"/>
                </a:cxn>
              </a:cxnLst>
              <a:rect l="0" t="0" r="r" b="b"/>
              <a:pathLst>
                <a:path w="279" h="279">
                  <a:moveTo>
                    <a:pt x="279" y="140"/>
                  </a:moveTo>
                  <a:lnTo>
                    <a:pt x="0" y="279"/>
                  </a:lnTo>
                  <a:cubicBezTo>
                    <a:pt x="44" y="192"/>
                    <a:pt x="44" y="88"/>
                    <a:pt x="0" y="0"/>
                  </a:cubicBezTo>
                  <a:lnTo>
                    <a:pt x="279" y="14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80">
              <a:extLst>
                <a:ext uri="{FF2B5EF4-FFF2-40B4-BE49-F238E27FC236}">
                  <a16:creationId xmlns:a16="http://schemas.microsoft.com/office/drawing/2014/main" id="{CA876C7B-6374-4848-B1A0-C8D9B7B6C724}"/>
                </a:ext>
              </a:extLst>
            </p:cNvPr>
            <p:cNvSpPr>
              <a:spLocks noChangeArrowheads="1"/>
            </p:cNvSpPr>
            <p:nvPr/>
          </p:nvSpPr>
          <p:spPr bwMode="auto">
            <a:xfrm>
              <a:off x="6850063" y="6497638"/>
              <a:ext cx="22669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automatically applies retention policies to the scope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Rectangle 81">
              <a:extLst>
                <a:ext uri="{FF2B5EF4-FFF2-40B4-BE49-F238E27FC236}">
                  <a16:creationId xmlns:a16="http://schemas.microsoft.com/office/drawing/2014/main" id="{6481AEE4-0784-4240-AA34-50EE2FF0F3FB}"/>
                </a:ext>
              </a:extLst>
            </p:cNvPr>
            <p:cNvSpPr>
              <a:spLocks noChangeArrowheads="1"/>
            </p:cNvSpPr>
            <p:nvPr/>
          </p:nvSpPr>
          <p:spPr bwMode="auto">
            <a:xfrm>
              <a:off x="6967538" y="6621463"/>
              <a:ext cx="20351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000000"/>
                  </a:solidFill>
                  <a:effectLst/>
                  <a:latin typeface="Segoe UI" panose="020B0502040204020203" pitchFamily="34" charset="0"/>
                </a:rPr>
                <a:t>automatically propagates to the scope 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Oval 128">
              <a:extLst>
                <a:ext uri="{FF2B5EF4-FFF2-40B4-BE49-F238E27FC236}">
                  <a16:creationId xmlns:a16="http://schemas.microsoft.com/office/drawing/2014/main" id="{93247DCF-C85A-465C-9BC2-B8C77895B2D8}"/>
                </a:ext>
              </a:extLst>
            </p:cNvPr>
            <p:cNvSpPr>
              <a:spLocks noChangeArrowheads="1"/>
            </p:cNvSpPr>
            <p:nvPr/>
          </p:nvSpPr>
          <p:spPr bwMode="auto">
            <a:xfrm>
              <a:off x="7132638" y="6143626"/>
              <a:ext cx="266700" cy="254000"/>
            </a:xfrm>
            <a:prstGeom prst="ellipse">
              <a:avLst/>
            </a:prstGeom>
            <a:solidFill>
              <a:srgbClr val="2058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Oval 129">
              <a:extLst>
                <a:ext uri="{FF2B5EF4-FFF2-40B4-BE49-F238E27FC236}">
                  <a16:creationId xmlns:a16="http://schemas.microsoft.com/office/drawing/2014/main" id="{8052DD26-E63F-4CF2-B9BF-D248AB1618A1}"/>
                </a:ext>
              </a:extLst>
            </p:cNvPr>
            <p:cNvSpPr>
              <a:spLocks noChangeArrowheads="1"/>
            </p:cNvSpPr>
            <p:nvPr/>
          </p:nvSpPr>
          <p:spPr bwMode="auto">
            <a:xfrm>
              <a:off x="7132638" y="6143626"/>
              <a:ext cx="266700" cy="2540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30">
              <a:extLst>
                <a:ext uri="{FF2B5EF4-FFF2-40B4-BE49-F238E27FC236}">
                  <a16:creationId xmlns:a16="http://schemas.microsoft.com/office/drawing/2014/main" id="{27703482-E0D3-48D6-A1D9-69AB051E2B5A}"/>
                </a:ext>
              </a:extLst>
            </p:cNvPr>
            <p:cNvSpPr>
              <a:spLocks noChangeArrowheads="1"/>
            </p:cNvSpPr>
            <p:nvPr/>
          </p:nvSpPr>
          <p:spPr bwMode="auto">
            <a:xfrm>
              <a:off x="7210425" y="6122988"/>
              <a:ext cx="2381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139">
              <a:extLst>
                <a:ext uri="{FF2B5EF4-FFF2-40B4-BE49-F238E27FC236}">
                  <a16:creationId xmlns:a16="http://schemas.microsoft.com/office/drawing/2014/main" id="{4F823325-EAC8-49C2-8623-6C73E76BFB67}"/>
                </a:ext>
              </a:extLst>
            </p:cNvPr>
            <p:cNvSpPr>
              <a:spLocks noChangeArrowheads="1"/>
            </p:cNvSpPr>
            <p:nvPr/>
          </p:nvSpPr>
          <p:spPr bwMode="auto">
            <a:xfrm>
              <a:off x="7439025" y="6135688"/>
              <a:ext cx="895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205867"/>
                  </a:solidFill>
                  <a:effectLst/>
                  <a:latin typeface="Segoe UI" panose="020B0502040204020203" pitchFamily="34" charset="0"/>
                </a:rPr>
                <a:t>Locations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13" name="Picture 12">
            <a:extLst>
              <a:ext uri="{FF2B5EF4-FFF2-40B4-BE49-F238E27FC236}">
                <a16:creationId xmlns:a16="http://schemas.microsoft.com/office/drawing/2014/main" id="{1359EB62-BDD1-4F69-57DC-84B78F9A5F75}"/>
              </a:ext>
            </a:extLst>
          </p:cNvPr>
          <p:cNvPicPr>
            <a:picLocks noChangeAspect="1"/>
          </p:cNvPicPr>
          <p:nvPr/>
        </p:nvPicPr>
        <p:blipFill>
          <a:blip r:embed="rId4"/>
          <a:stretch>
            <a:fillRect/>
          </a:stretch>
        </p:blipFill>
        <p:spPr>
          <a:xfrm>
            <a:off x="5664200" y="34040"/>
            <a:ext cx="1852613" cy="914400"/>
          </a:xfrm>
          <a:prstGeom prst="rect">
            <a:avLst/>
          </a:prstGeom>
        </p:spPr>
      </p:pic>
      <p:pic>
        <p:nvPicPr>
          <p:cNvPr id="6" name="Picture 5">
            <a:extLst>
              <a:ext uri="{FF2B5EF4-FFF2-40B4-BE49-F238E27FC236}">
                <a16:creationId xmlns:a16="http://schemas.microsoft.com/office/drawing/2014/main" id="{45EA1782-0484-EA85-DD58-A124CC9FC5AB}"/>
              </a:ext>
            </a:extLst>
          </p:cNvPr>
          <p:cNvPicPr>
            <a:picLocks noChangeAspect="1"/>
          </p:cNvPicPr>
          <p:nvPr/>
        </p:nvPicPr>
        <p:blipFill>
          <a:blip r:embed="rId5"/>
          <a:stretch>
            <a:fillRect/>
          </a:stretch>
        </p:blipFill>
        <p:spPr>
          <a:xfrm>
            <a:off x="1250573" y="657175"/>
            <a:ext cx="1662113" cy="2466975"/>
          </a:xfrm>
          <a:prstGeom prst="rect">
            <a:avLst/>
          </a:prstGeom>
        </p:spPr>
      </p:pic>
      <p:pic>
        <p:nvPicPr>
          <p:cNvPr id="8" name="Picture 7">
            <a:extLst>
              <a:ext uri="{FF2B5EF4-FFF2-40B4-BE49-F238E27FC236}">
                <a16:creationId xmlns:a16="http://schemas.microsoft.com/office/drawing/2014/main" id="{AB156A9D-5DBB-FE4F-15A5-F4F826CF39D7}"/>
              </a:ext>
            </a:extLst>
          </p:cNvPr>
          <p:cNvPicPr>
            <a:picLocks noChangeAspect="1"/>
          </p:cNvPicPr>
          <p:nvPr/>
        </p:nvPicPr>
        <p:blipFill>
          <a:blip r:embed="rId6"/>
          <a:stretch>
            <a:fillRect/>
          </a:stretch>
        </p:blipFill>
        <p:spPr>
          <a:xfrm>
            <a:off x="2887259" y="882470"/>
            <a:ext cx="2938463" cy="1809750"/>
          </a:xfrm>
          <a:prstGeom prst="rect">
            <a:avLst/>
          </a:prstGeom>
        </p:spPr>
      </p:pic>
      <p:pic>
        <p:nvPicPr>
          <p:cNvPr id="12" name="Picture 11">
            <a:extLst>
              <a:ext uri="{FF2B5EF4-FFF2-40B4-BE49-F238E27FC236}">
                <a16:creationId xmlns:a16="http://schemas.microsoft.com/office/drawing/2014/main" id="{735F57A2-2402-775C-A5DA-B534970D6052}"/>
              </a:ext>
            </a:extLst>
          </p:cNvPr>
          <p:cNvPicPr>
            <a:picLocks noChangeAspect="1"/>
          </p:cNvPicPr>
          <p:nvPr/>
        </p:nvPicPr>
        <p:blipFill>
          <a:blip r:embed="rId7"/>
          <a:stretch>
            <a:fillRect/>
          </a:stretch>
        </p:blipFill>
        <p:spPr>
          <a:xfrm>
            <a:off x="1059132" y="2628512"/>
            <a:ext cx="2176463" cy="4219575"/>
          </a:xfrm>
          <a:prstGeom prst="rect">
            <a:avLst/>
          </a:prstGeom>
        </p:spPr>
      </p:pic>
      <p:pic>
        <p:nvPicPr>
          <p:cNvPr id="133" name="Picture 132">
            <a:extLst>
              <a:ext uri="{FF2B5EF4-FFF2-40B4-BE49-F238E27FC236}">
                <a16:creationId xmlns:a16="http://schemas.microsoft.com/office/drawing/2014/main" id="{9BFA725E-BCF3-A55B-9DE8-105ABBF16166}"/>
              </a:ext>
            </a:extLst>
          </p:cNvPr>
          <p:cNvPicPr>
            <a:picLocks noChangeAspect="1"/>
          </p:cNvPicPr>
          <p:nvPr/>
        </p:nvPicPr>
        <p:blipFill>
          <a:blip r:embed="rId8"/>
          <a:stretch>
            <a:fillRect/>
          </a:stretch>
        </p:blipFill>
        <p:spPr>
          <a:xfrm>
            <a:off x="4990803" y="889589"/>
            <a:ext cx="2328863" cy="1747838"/>
          </a:xfrm>
          <a:prstGeom prst="rect">
            <a:avLst/>
          </a:prstGeom>
        </p:spPr>
      </p:pic>
      <p:pic>
        <p:nvPicPr>
          <p:cNvPr id="135" name="Picture 134">
            <a:extLst>
              <a:ext uri="{FF2B5EF4-FFF2-40B4-BE49-F238E27FC236}">
                <a16:creationId xmlns:a16="http://schemas.microsoft.com/office/drawing/2014/main" id="{0731AF33-1C64-0BFA-0194-0D214A79028A}"/>
              </a:ext>
            </a:extLst>
          </p:cNvPr>
          <p:cNvPicPr>
            <a:picLocks noChangeAspect="1"/>
          </p:cNvPicPr>
          <p:nvPr/>
        </p:nvPicPr>
        <p:blipFill>
          <a:blip r:embed="rId9"/>
          <a:stretch>
            <a:fillRect/>
          </a:stretch>
        </p:blipFill>
        <p:spPr>
          <a:xfrm>
            <a:off x="5656950" y="889589"/>
            <a:ext cx="995363" cy="2109788"/>
          </a:xfrm>
          <a:prstGeom prst="rect">
            <a:avLst/>
          </a:prstGeom>
        </p:spPr>
      </p:pic>
      <p:pic>
        <p:nvPicPr>
          <p:cNvPr id="137" name="Picture 136">
            <a:extLst>
              <a:ext uri="{FF2B5EF4-FFF2-40B4-BE49-F238E27FC236}">
                <a16:creationId xmlns:a16="http://schemas.microsoft.com/office/drawing/2014/main" id="{1350EB66-05BF-F1F4-0F63-0F35207837A0}"/>
              </a:ext>
            </a:extLst>
          </p:cNvPr>
          <p:cNvPicPr>
            <a:picLocks noChangeAspect="1"/>
          </p:cNvPicPr>
          <p:nvPr/>
        </p:nvPicPr>
        <p:blipFill>
          <a:blip r:embed="rId10"/>
          <a:stretch>
            <a:fillRect/>
          </a:stretch>
        </p:blipFill>
        <p:spPr>
          <a:xfrm>
            <a:off x="3498850" y="2628512"/>
            <a:ext cx="2376488" cy="4219575"/>
          </a:xfrm>
          <a:prstGeom prst="rect">
            <a:avLst/>
          </a:prstGeom>
        </p:spPr>
      </p:pic>
    </p:spTree>
    <p:extLst>
      <p:ext uri="{BB962C8B-B14F-4D97-AF65-F5344CB8AC3E}">
        <p14:creationId xmlns:p14="http://schemas.microsoft.com/office/powerpoint/2010/main" val="17285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1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up)">
                                      <p:cBhvr>
                                        <p:cTn id="17" dur="10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wipe(down)">
                                      <p:cBhvr>
                                        <p:cTn id="42" dur="1000"/>
                                        <p:tgtEl>
                                          <p:spTgt spid="1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1000"/>
                                        <p:tgtEl>
                                          <p:spTgt spid="10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44AC7-F46A-488F-A026-B048B3C0E9AB}"/>
              </a:ext>
            </a:extLst>
          </p:cNvPr>
          <p:cNvSpPr txBox="1"/>
          <p:nvPr/>
        </p:nvSpPr>
        <p:spPr>
          <a:xfrm rot="16200000">
            <a:off x="-3215421" y="3228945"/>
            <a:ext cx="6858001" cy="40011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Policies </a:t>
            </a:r>
            <a:r>
              <a:rPr kumimoji="0" lang="en-US" sz="2000" b="0" i="0" u="none" strike="noStrike" kern="1200" cap="none" spc="0" normalizeH="0" baseline="0" noProof="0" dirty="0">
                <a:ln>
                  <a:noFill/>
                </a:ln>
                <a:solidFill>
                  <a:srgbClr val="FFFFFF"/>
                </a:solidFill>
                <a:effectLst/>
                <a:uLnTx/>
                <a:uFillTx/>
                <a:latin typeface="Segoe UI"/>
                <a:ea typeface="+mn-ea"/>
                <a:cs typeface="+mn-cs"/>
              </a:rPr>
              <a:t>–More Details</a:t>
            </a:r>
          </a:p>
        </p:txBody>
      </p:sp>
      <p:pic>
        <p:nvPicPr>
          <p:cNvPr id="5" name="Picture 4">
            <a:extLst>
              <a:ext uri="{FF2B5EF4-FFF2-40B4-BE49-F238E27FC236}">
                <a16:creationId xmlns:a16="http://schemas.microsoft.com/office/drawing/2014/main" id="{615688B9-78E6-E77D-BEC0-873EB65E26EC}"/>
              </a:ext>
            </a:extLst>
          </p:cNvPr>
          <p:cNvPicPr>
            <a:picLocks noChangeAspect="1"/>
          </p:cNvPicPr>
          <p:nvPr/>
        </p:nvPicPr>
        <p:blipFill>
          <a:blip r:embed="rId2"/>
          <a:stretch>
            <a:fillRect/>
          </a:stretch>
        </p:blipFill>
        <p:spPr>
          <a:xfrm>
            <a:off x="393124" y="19050"/>
            <a:ext cx="11820525" cy="6819900"/>
          </a:xfrm>
          <a:prstGeom prst="rect">
            <a:avLst/>
          </a:prstGeom>
        </p:spPr>
      </p:pic>
    </p:spTree>
    <p:extLst>
      <p:ext uri="{BB962C8B-B14F-4D97-AF65-F5344CB8AC3E}">
        <p14:creationId xmlns:p14="http://schemas.microsoft.com/office/powerpoint/2010/main" val="2875302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1891" y="2945387"/>
            <a:ext cx="5649180" cy="1477328"/>
          </a:xfrm>
        </p:spPr>
        <p:txBody>
          <a:bodyPr/>
          <a:lstStyle/>
          <a:p>
            <a:r>
              <a:rPr lang="en-US" sz="3200" dirty="0"/>
              <a:t>Vision Diagrams Series</a:t>
            </a:r>
            <a:br>
              <a:rPr lang="en-US" sz="3200" dirty="0"/>
            </a:br>
            <a:r>
              <a:rPr lang="en-US" sz="3200" dirty="0"/>
              <a:t>Data Lifecycle Management</a:t>
            </a:r>
            <a:br>
              <a:rPr lang="en-US" sz="3200" dirty="0"/>
            </a:br>
            <a:r>
              <a:rPr lang="en-US" sz="3200" dirty="0"/>
              <a:t>&amp; Records Management</a:t>
            </a:r>
          </a:p>
        </p:txBody>
      </p:sp>
      <p:sp>
        <p:nvSpPr>
          <p:cNvPr id="5" name="Text Placeholder 4"/>
          <p:cNvSpPr>
            <a:spLocks noGrp="1"/>
          </p:cNvSpPr>
          <p:nvPr>
            <p:ph type="body" sz="quarter" idx="12"/>
          </p:nvPr>
        </p:nvSpPr>
        <p:spPr>
          <a:xfrm>
            <a:off x="554245" y="5233179"/>
            <a:ext cx="7184036" cy="1138773"/>
          </a:xfrm>
        </p:spPr>
        <p:txBody>
          <a:bodyPr/>
          <a:lstStyle/>
          <a:p>
            <a:r>
              <a:rPr lang="en-US" sz="1800" dirty="0"/>
              <a:t>Thierry Matusiak - Data Protection &amp; Compliance - Technical Specialist</a:t>
            </a:r>
          </a:p>
          <a:p>
            <a:endParaRPr lang="en-US" sz="1800" dirty="0"/>
          </a:p>
          <a:p>
            <a:endParaRPr lang="en-US" sz="1800" dirty="0"/>
          </a:p>
          <a:p>
            <a:endParaRPr lang="en-US" sz="2000" dirty="0"/>
          </a:p>
        </p:txBody>
      </p:sp>
      <p:sp>
        <p:nvSpPr>
          <p:cNvPr id="2" name="AutoShape 2" descr="See the source image">
            <a:extLst>
              <a:ext uri="{FF2B5EF4-FFF2-40B4-BE49-F238E27FC236}">
                <a16:creationId xmlns:a16="http://schemas.microsoft.com/office/drawing/2014/main" id="{A283F92F-5AD3-43F4-903A-A395A7CF4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53188F3-8133-4324-A25A-6D8AB959A83C}"/>
              </a:ext>
            </a:extLst>
          </p:cNvPr>
          <p:cNvPicPr>
            <a:picLocks noChangeAspect="1"/>
          </p:cNvPicPr>
          <p:nvPr/>
        </p:nvPicPr>
        <p:blipFill>
          <a:blip r:embed="rId3"/>
          <a:stretch>
            <a:fillRect/>
          </a:stretch>
        </p:blipFill>
        <p:spPr>
          <a:xfrm>
            <a:off x="268185" y="3419348"/>
            <a:ext cx="1052139" cy="1041510"/>
          </a:xfrm>
          <a:prstGeom prst="rect">
            <a:avLst/>
          </a:prstGeom>
        </p:spPr>
      </p:pic>
    </p:spTree>
    <p:extLst>
      <p:ext uri="{BB962C8B-B14F-4D97-AF65-F5344CB8AC3E}">
        <p14:creationId xmlns:p14="http://schemas.microsoft.com/office/powerpoint/2010/main" val="14384980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2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13.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14.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1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C5575CCBC9B24390E837B6C4C8E9B3" ma:contentTypeVersion="15" ma:contentTypeDescription="Create a new document." ma:contentTypeScope="" ma:versionID="14919accd032ef547d99e2810f1f8405">
  <xsd:schema xmlns:xsd="http://www.w3.org/2001/XMLSchema" xmlns:xs="http://www.w3.org/2001/XMLSchema" xmlns:p="http://schemas.microsoft.com/office/2006/metadata/properties" xmlns:ns1="http://schemas.microsoft.com/sharepoint/v3" xmlns:ns3="e94bc8a8-58ed-427a-9b77-9fee66e26b45" xmlns:ns4="fedf6241-4939-4e1b-b590-33dfacd534c5" targetNamespace="http://schemas.microsoft.com/office/2006/metadata/properties" ma:root="true" ma:fieldsID="ed01efb8163a9526002ec37cd3dc9756" ns1:_="" ns3:_="" ns4:_="">
    <xsd:import namespace="http://schemas.microsoft.com/sharepoint/v3"/>
    <xsd:import namespace="e94bc8a8-58ed-427a-9b77-9fee66e26b45"/>
    <xsd:import namespace="fedf6241-4939-4e1b-b590-33dfacd534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4bc8a8-58ed-427a-9b77-9fee66e26b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f6241-4939-4e1b-b590-33dfacd534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df6241-4939-4e1b-b590-33dfacd534c5">
      <UserInfo>
        <DisplayName>Amit Bhatia</DisplayName>
        <AccountId>7</AccountId>
        <AccountType/>
      </UserInfo>
      <UserInfo>
        <DisplayName>Ryan Compton</DisplayName>
        <AccountId>20</AccountId>
        <AccountType/>
      </UserInfo>
      <UserInfo>
        <DisplayName>Dasha Zenkovich</DisplayName>
        <AccountId>115</AccountId>
        <AccountType/>
      </UserInfo>
    </SharedWithUsers>
    <MediaServiceKeyPoints xmlns="e94bc8a8-58ed-427a-9b77-9fee66e26b4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AD0064A-0D8C-40C2-ACEE-6D5DCCD15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4bc8a8-58ed-427a-9b77-9fee66e26b45"/>
    <ds:schemaRef ds:uri="fedf6241-4939-4e1b-b590-33dfacd53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86DBB-BE68-4DC9-83A2-9352A4ACE6BF}">
  <ds:schemaRefs>
    <ds:schemaRef ds:uri="http://schemas.microsoft.com/sharepoint/v3/contenttype/forms"/>
  </ds:schemaRefs>
</ds:datastoreItem>
</file>

<file path=customXml/itemProps3.xml><?xml version="1.0" encoding="utf-8"?>
<ds:datastoreItem xmlns:ds="http://schemas.openxmlformats.org/officeDocument/2006/customXml" ds:itemID="{B877E504-449D-486E-B40C-9D5B5C1749A2}">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www.w3.org/XML/1998/namespace"/>
    <ds:schemaRef ds:uri="http://schemas.microsoft.com/office/2006/documentManagement/types"/>
    <ds:schemaRef ds:uri="e94bc8a8-58ed-427a-9b77-9fee66e26b45"/>
    <ds:schemaRef ds:uri="fedf6241-4939-4e1b-b590-33dfacd534c5"/>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312</Words>
  <Application>Microsoft Office PowerPoint</Application>
  <PresentationFormat>Widescreen</PresentationFormat>
  <Paragraphs>84</Paragraphs>
  <Slides>10</Slides>
  <Notes>6</Notes>
  <HiddenSlides>0</HiddenSlides>
  <MMClips>0</MMClips>
  <ScaleCrop>false</ScaleCrop>
  <HeadingPairs>
    <vt:vector size="8" baseType="variant">
      <vt:variant>
        <vt:lpstr>Fonts Used</vt:lpstr>
      </vt:variant>
      <vt:variant>
        <vt:i4>11</vt:i4>
      </vt:variant>
      <vt:variant>
        <vt:lpstr>Theme</vt:lpstr>
      </vt:variant>
      <vt:variant>
        <vt:i4>14</vt:i4>
      </vt:variant>
      <vt:variant>
        <vt:lpstr>Embedded OLE Servers</vt:lpstr>
      </vt:variant>
      <vt:variant>
        <vt:i4>1</vt:i4>
      </vt:variant>
      <vt:variant>
        <vt:lpstr>Slide Titles</vt:lpstr>
      </vt:variant>
      <vt:variant>
        <vt:i4>10</vt:i4>
      </vt:variant>
    </vt:vector>
  </HeadingPairs>
  <TitlesOfParts>
    <vt:vector size="36" baseType="lpstr">
      <vt:lpstr>Arial</vt:lpstr>
      <vt:lpstr>Calibri</vt:lpstr>
      <vt:lpstr>Consolas</vt:lpstr>
      <vt:lpstr>Roboto Light</vt:lpstr>
      <vt:lpstr>Segoe Pro</vt:lpstr>
      <vt:lpstr>Segoe Pro Display</vt:lpstr>
      <vt:lpstr>Segoe UI</vt:lpstr>
      <vt:lpstr>Segoe UI Light</vt:lpstr>
      <vt:lpstr>Segoe UI Semibold</vt:lpstr>
      <vt:lpstr>Segoe UI Semilight</vt:lpstr>
      <vt:lpstr>Wingdings</vt:lpstr>
      <vt:lpstr>Microsoft 365 PPT Template - 2018</vt:lpstr>
      <vt:lpstr>White Template</vt:lpstr>
      <vt:lpstr>Microsoft 365 PPT Template - 2018</vt:lpstr>
      <vt:lpstr>Microsoft 365 PPT Template - 2018</vt:lpstr>
      <vt:lpstr>Microsoft Security template</vt:lpstr>
      <vt:lpstr>7_White Template</vt:lpstr>
      <vt:lpstr>1_USE THIS ONE_Microsoft Security template</vt:lpstr>
      <vt:lpstr>2_Microsoft Security template</vt:lpstr>
      <vt:lpstr>1_Thème Office</vt:lpstr>
      <vt:lpstr>8_Microsoft 365 PPT Template - 2018</vt:lpstr>
      <vt:lpstr>2_Microsoft 365 PPT Template - 2018</vt:lpstr>
      <vt:lpstr>2_LIGHT GRAY TEMPLATE</vt:lpstr>
      <vt:lpstr>1_White Template</vt:lpstr>
      <vt:lpstr>3_Microsoft Security template</vt:lpstr>
      <vt:lpstr>think-cell Slide</vt:lpstr>
      <vt:lpstr>Vision Diagrams Series Data Lifecycle Management &amp; Records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Diagrams Series Data Lifecycle Management &amp; Records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Compliance Intelligent compliance and risk management solutions</dc:title>
  <dc:creator/>
  <cp:lastModifiedBy/>
  <cp:revision>4</cp:revision>
  <dcterms:modified xsi:type="dcterms:W3CDTF">2022-08-10T15:27:16Z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0x01010083C5575CCBC9B24390E837B6C4C8E9B3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2019-10-29T18:24:21.8549494Z</vt:lpwstr>
  </property>
  <property fmtid="{D5CDD505-2E9C-101B-9397-08002B2CF9AE}" pid="6" name="MSIP_Label_f42aa342-8706-4288-bd11-ebb85995028c_Name">
    <vt:lpwstr>General</vt:lpwstr>
  </property>
  <property fmtid="{D5CDD505-2E9C-101B-9397-08002B2CF9AE}" pid="7" name="MSIP_Label_f42aa342-8706-4288-bd11-ebb85995028c_ActionId">
    <vt:lpwstr>9fe11148-5bce-41ab-969e-27313181932b</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